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8" r:id="rId1"/>
  </p:sldMasterIdLst>
  <p:notesMasterIdLst>
    <p:notesMasterId r:id="rId24"/>
  </p:notesMasterIdLst>
  <p:handoutMasterIdLst>
    <p:handoutMasterId r:id="rId25"/>
  </p:handoutMasterIdLst>
  <p:sldIdLst>
    <p:sldId id="498" r:id="rId2"/>
    <p:sldId id="864" r:id="rId3"/>
    <p:sldId id="865" r:id="rId4"/>
    <p:sldId id="872" r:id="rId5"/>
    <p:sldId id="901" r:id="rId6"/>
    <p:sldId id="866" r:id="rId7"/>
    <p:sldId id="900" r:id="rId8"/>
    <p:sldId id="869" r:id="rId9"/>
    <p:sldId id="870" r:id="rId10"/>
    <p:sldId id="868" r:id="rId11"/>
    <p:sldId id="831" r:id="rId12"/>
    <p:sldId id="873" r:id="rId13"/>
    <p:sldId id="874" r:id="rId14"/>
    <p:sldId id="875" r:id="rId15"/>
    <p:sldId id="876" r:id="rId16"/>
    <p:sldId id="877" r:id="rId17"/>
    <p:sldId id="878" r:id="rId18"/>
    <p:sldId id="879" r:id="rId19"/>
    <p:sldId id="880" r:id="rId20"/>
    <p:sldId id="881" r:id="rId21"/>
    <p:sldId id="887" r:id="rId22"/>
    <p:sldId id="90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4CACC8"/>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494" autoAdjust="0"/>
  </p:normalViewPr>
  <p:slideViewPr>
    <p:cSldViewPr snapToGrid="0">
      <p:cViewPr varScale="1">
        <p:scale>
          <a:sx n="88" d="100"/>
          <a:sy n="88" d="100"/>
        </p:scale>
        <p:origin x="494" y="62"/>
      </p:cViewPr>
      <p:guideLst/>
    </p:cSldViewPr>
  </p:slideViewPr>
  <p:notesTextViewPr>
    <p:cViewPr>
      <p:scale>
        <a:sx n="1" d="1"/>
        <a:sy n="1" d="1"/>
      </p:scale>
      <p:origin x="0" y="0"/>
    </p:cViewPr>
  </p:notesTextViewPr>
  <p:sorterViewPr>
    <p:cViewPr varScale="1">
      <p:scale>
        <a:sx n="1" d="1"/>
        <a:sy n="1" d="1"/>
      </p:scale>
      <p:origin x="0" y="-14958"/>
    </p:cViewPr>
  </p:sorterViewPr>
  <p:notesViewPr>
    <p:cSldViewPr snapToGrid="0">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2930820"/>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4-09-29T16:28:33.806"/>
    </inkml:context>
    <inkml:brush xml:id="br0">
      <inkml:brushProperty name="width" value="0.05292" units="cm"/>
      <inkml:brushProperty name="height" value="0.05292" units="cm"/>
      <inkml:brushProperty name="color" value="#0070C0"/>
    </inkml:brush>
  </inkml:definitions>
  <inkml:trace contextRef="#ctx0" brushRef="#br0">14164 4745 0,'0'0'0,"18"-18"15,17-17-15,0 0 0,18-18 16,71-53 0,-54 53-16,89-88 15,-71 88-15,89-88 16,-89 88-16,70-53 15,-69 53-15,16 0 16,-69 53-16,-19 18 16,-34 17-16,-36 71 15,0-35-15,-35 70 16,52-71-16,19 36 16,17-53-16,70 0 15,1-53 1,52 18-16,-34-36 15,69 0-15,-87-17 16,88 0-16,-89-1 16,36 19-16,-88-1 15</inkml:trace>
  <inkml:trace contextRef="#ctx0" brushRef="#br0" timeOffset="1">11324 2875 0,'18'0'15,"-1"0"-15,36 18 16,-17-18-16,52 0 16,-53-18-16,53 1 15,-52 17-15,-1-18 16</inkml:trace>
  <inkml:trace contextRef="#ctx0" brushRef="#br0" timeOffset="2">11324 2840 0,'18'35'16,"-18"18"-1,0-35-15,0 88 16,0-36-16,0 1 0,-18-1 15,18 107 1,0-89-16,0-18 0,0 19 16,0-1-16,-17 106 15,17-88-15,-18-18 0,18 18 16,0-1-16,-18 125 16,18-124-16,0 17 15,0-17-15,0 0 0,-17-18 16,17 106-1,-18-88-15,0-18 0,1 106 16,-1-123-16,18 17 0,-18 71 16,1-89-1,17 1-15,0 52 16,0-52-16,17 34 16,-17-52-16,0 36 15,0-54-15,0 35 16,0-34-16,-17 34 15,17-34-15,-18 34 16,18-35-16,0 18 16,0-35-16,35 0 15,-17-18-15,17 17 16,-17-17-16,35 18 16,-35-1-16,17 1 15,-18-18 1,19 18-16,-19-1 15,1 1-15,0-18 16,-1 0 0</inkml:trace>
  <inkml:trace contextRef="#ctx0" brushRef="#br0" timeOffset="3">13441 2822 0,'17'0'32,"19"0"-17,-19 0-15,19 0 0,-1 0 16,0 0-16,36 0 16,-54 0-16,54 0 15,-53 18-15,35-18 16,-36 0-16,1 18 15,-1-1-15,-17 1 16,0-1-16,0 1 0,0 17 16,-17 1-16,17 17 0,-18 35 15,18-35-15,0 70 16,-17-70 0,17 71-16,0-54 15,-18-17-15,18 18 0,0-1 16,-18 71-16,18-53 15,-17 89-15,-1-89 16,18 124 0,-18-124-16,18 124 15,0-124-15,0 106 16,0-106-16,0 18 0,18 70 16,-18 18-1,0-106-15,0 1 16,0 16-16,-18 72 15,18-89-15,0 0 0,-17 0 16,17 1-16,-18 87 16,18-88-16,0-17 0,0 17 15,-18-18-15,18 54 16,0-71-16,0 0 16,0-18-16,18 0 0,-18 18 15,0-35-15,18 17 16,-18-17-1,-18-18 1,0 17 0,1-17-16,-18 0 15,-1 0-15,-17-17 16,18 17-16,-53 0 16,53-18-16,-71 18 15,70-17-15,-52 17 16</inkml:trace>
  <inkml:trace contextRef="#ctx0" brushRef="#br0" timeOffset="4">11977 3193 0,'17'-18'16,"-17"0"-1,0 54 1,0-1-16,-17 18 0,-1 70 16,1-17-1,17-53-15,0-18 16,0 18-16,35-35 16,-18-18-16,1-18 15</inkml:trace>
  <inkml:trace contextRef="#ctx0" brushRef="#br0" timeOffset="5">12188 3263 0,'-17'71'15,"-1"-36"-15,18 18 16,0-18-16,0 18 0,53 18 15,0-18-15,-18-36 16,18-17-16,35-35 16,-52 17-16,-1-17 0,0 0 15,1-36 1,-36 18-16,0 18 0,-18 17 16,-53-35-16,36 18 15,0 35-15,0-17 0,-36 17 16,53 0-16,1 17 15,17 1-15,35-1 16,-17 1 0</inkml:trace>
  <inkml:trace contextRef="#ctx0" brushRef="#br0" timeOffset="6">12700 3316 0,'-18'35'0,"1"1"16,-1-1-16,18 0 16,0 18-1,53-18-15,-35-17 16,17-18-16,0 0 0,36-18 16,-54 1-16,19-18 15,-19 17 1,-17 0-16,0-35 0,-17 36 15,-19-19 1,19 19-16,-54-1 16,54 0-16,-36 18 15,35 0-15</inkml:trace>
  <inkml:trace contextRef="#ctx0" brushRef="#br0" timeOffset="7">11906 4128 0,'0'17'32,"0"36"-32,0 0 15,0 35-15,0-35 16,0 0-16,0 0 16,0 0-16,18-18 0,0 18 15,-1-35-15,1-18 16</inkml:trace>
  <inkml:trace contextRef="#ctx0" brushRef="#br0" timeOffset="8">12241 4216 0,'-35'35'0,"0"36"16,17-19-16,18 37 15,0-54 1,18-17-16,52-1 16,-52-17-16,53-17 15,-36-1-15,0-35 16,-17 18-16,-1-36 16,-34 54-16,-18-54 15,-1 53-15,-17-35 16,36 53-16,-19-17 15,19 17-15,17 17 16,17-17-16,1 18 16</inkml:trace>
  <inkml:trace contextRef="#ctx0" brushRef="#br0" timeOffset="9">12629 4216 0,'-35'53'16,"35"17"-1,0-17-15,53-18 16,-18-17-16,36 0 16,-18-18-1,-36-18-15,1 18 0,17-53 16,-35 18-1,0 17-15,-17-17 0,-19 0 16,-16-1 0,16 19-16,19 17 15,-36-18-15,17 18 16,19 18-16</inkml:trace>
  <inkml:trace contextRef="#ctx0" brushRef="#br0" timeOffset="10">11765 5274 0,'0'53'15,"0"0"-15,0 0 16,0 106 0,0-107-16,0-16 15,35 34-15,-17-52 16,0 0-16,-1-18 0</inkml:trace>
  <inkml:trace contextRef="#ctx0" brushRef="#br0" timeOffset="11">12100 5415 0,'-17'88'16,"17"-17"0,17-36-16,1 0 15,17-17-15,-17 0 0,52-18 16,-34 0-16,34-36 15,-34 19-15,-19-36 16,-17 35 0,0-35-16,-17 36 15,-36-36-15,35 35 16,-35 1-16,18-1 16,17 18-16</inkml:trace>
  <inkml:trace contextRef="#ctx0" brushRef="#br0" timeOffset="12">12665 5486 0,'0'70'15,"17"1"1,19-18-1,-1-36-15,0-17 0,-17 18 16,52-36-16,-34 1 16,-19-1-16,1-35 15,-18-17-15,0 34 16,-35 1-16,-36-18 16,36 36-16,-18 17 0,-18 0 15,36 0 1,0 35-16,-18 35 15</inkml:trace>
  <inkml:trace contextRef="#ctx0" brushRef="#br0" timeOffset="13">11924 6332 0,'0'18'16,"0"0"-1,0 35-15,0-1 16,18-16-16,-18 17 0,0 0 16,17 35-1,1-18-15,-1-52 0,19-18 16</inkml:trace>
  <inkml:trace contextRef="#ctx0" brushRef="#br0" timeOffset="14">12259 6438 0,'-18'35'16,"18"1"-16,0 34 15,0-34-15,36 17 16,-19-18-16,19-18 16,-19-17-16,19-17 15,-19-1-15,1 1 16,-1-19-16,-17-17 16,0 36-16,0-19 0,0 19 15,-35-36-15,-18 35 16,36 1-1,-1 17-15,-17 0 0,-1 0 16,36 17 0,0 18-16,18-17 15,0-18-15</inkml:trace>
  <inkml:trace contextRef="#ctx0" brushRef="#br0" timeOffset="15">12735 6438 0,'-17'71'15,"-1"35"-15,18-36 16,0-17-16,18-18 0,35 36 16,-36-53-16,18-18 15,18-18-15,-17-17 16,17-36-1,-36-17-15,-17 53 16,0-1-16,-17-17 0,-19-35 16,1 53-16,0 17 15,-18 1-15,18 17 16,-18 35 0</inkml:trace>
  <inkml:trace contextRef="#ctx0" brushRef="#br0" timeOffset="16">3810 11606 0,'0'-17'16,"0"-1"-16,0 0 15,0 1-15,0-1 16,-18 36 46,1 35-62,-1-36 16,0 72 0,18-54-16,-17 71 15,17-71-15,17 71 16,-17-53-16,53 35 16,-35-53-16,35 36 15,-18-54-15,-17 1 0,35 0 16,-36-18-1,1 0-15,-18-18 16</inkml:trace>
  <inkml:trace contextRef="#ctx0" brushRef="#br0" timeOffset="17">4145 11818 0,'18'18'0,"-18"-1"16,0 19-1,17-1-15,-17 0 0,0 53 16,18-52-16,-18 17 15,0-36-15,0 1 16,0-36 0,0-52-1,0 17-15,0 17 0,0-16 16,18-1-16,-1-36 16,-17 54-16,18 0 15,17 0-15,-17 35 16,0 0-16,17 35 15,-35 0-15,17-17 0,1 35 16,-18-18 0,18-17-16,-18-1 15,0 1-15,17-18 16,-17-18-16,18 1 16,-18-1-1,0 0-15,35-17 16,-35 17-16,36-17 15,-19 35-15,1 0 0,-1 0 16,-17 35-16,0-17 0,18 17 16,-18 54-1,0-54-15,0 0 0,18 36 16,-1-36-16,-17-17 16,18 17-16</inkml:trace>
  <inkml:trace contextRef="#ctx0" brushRef="#br0" timeOffset="18">4904 12012 0,'17'0'0,"-17"18"31,0 17-31,-17-17 16,-1 35-16,0-36 15,1 18 1,17-17-16,-18 0 16</inkml:trace>
  <inkml:trace contextRef="#ctx0" brushRef="#br0" timeOffset="19">5274 11853 0,'0'18'16,"0"0"-16,0-1 15,0 19-15,0-1 16,0-18-16,0 19 0,-18-19 15,18 1-15,0-36 32,0-17-32,18-18 15,0 18 1,-1-36-16,1 54 16,0-36-16,-1 53 15,19-18 1,-19 18-16,1 18 0,-1-1 15,1 1-15,-18 35 16,18-18-16,-18 18 16,0-18-16,0 1 15,0-19-15,0 19 0,0-19 0,17 1 16,1-18 0,-18-18-1</inkml:trace>
  <inkml:trace contextRef="#ctx0" brushRef="#br0" timeOffset="20">5627 11395 0,'35'0'16,"0"17"-16,-17-17 0,53 36 15,-54-19-15,18 19 16,18 16-16,-35-16 16,0 17-16,-1 53 15,1-36-15,-18-17 0,0 18 16,-18 34-1,1-52-15,-1 0 0,-35 18 16,18-36-16</inkml:trace>
  <inkml:trace contextRef="#ctx0" brushRef="#br0" timeOffset="21">11942 11553 0,'0'-17'15,"0"-1"1,-18 18 0,0 0-1,18 18 1,-17-18-16,17 35 16,-18 0-1,18 36-15,0 0 16,0-36-16,0 0 15,0 0-15,18 1 16,-18-19-16,35 36 16,-35-35-16,18-1 0,17 1 15,-18-18-15,1 0 16,0-18-16,17 1 16</inkml:trace>
  <inkml:trace contextRef="#ctx0" brushRef="#br0" timeOffset="22">12277 11659 0,'0'-17'16,"17"17"-1,-17 17 17,0 19-17,0-19-15,0 19 0,0 16 16,0-16-16,0-1 0,0-17 16,0 35-1,0-36-15,0 1 0,18-18 0,0 17 16</inkml:trace>
  <inkml:trace contextRef="#ctx0" brushRef="#br0" timeOffset="23">12559 11924 0,'0'35'0,"-18"-17"16,1-1-1,17 1-15,-18 0 16,18-1-16,0 1 16</inkml:trace>
  <inkml:trace contextRef="#ctx0" brushRef="#br0" timeOffset="24">12841 11853 0,'0'36'16,"0"-19"-16,0 1 15,0 17-15,0-17 16,0-1-16,18-17 16,-1-17-1,1-18 1,0-1-16,-18 19 15,17-1-15,1 0 0,0-17 16,-1 35 0,1-18-16,0 18 15,-18 18-15,17 0 16,1-1-16,-18 19 16,0-19-16,0 1 15,17 17-15,-17-17 16,18-1-16,0-17 15,-18 18-15,17 0 16,1-18-16</inkml:trace>
  <inkml:trace contextRef="#ctx0" brushRef="#br0" timeOffset="25">13229 11501 0,'0'17'31,"35"18"-15,-35-17-16,18 17 0,17 36 15,-17-36-15,17 36 16,-17-18 0,0 0-16,-18 52 15,0-69-15,0 17 0,-18 35 16,0-53-16,-17-17 16</inkml:trace>
  <inkml:trace contextRef="#ctx0" brushRef="#br0" timeOffset="26">13899 11906 0,'18'0'16,"0"-17"15,17-19-16,-17 19-15,-1-1 0,1-17 16,0 35-16,-1 0 16,1 17-1,-1 54-15,-17-36 16,36 18-16,-19-35 16,36 17-16,-35-35 15,35 0 1,-35-18-16,17-17 15,-18 0-15,19 0 16,-36 17-16,17-17 16,1 35-1,0 17 1,-1-17-16,36 18 16,-35-18-16,17 0 0,-17 0 15,17 18-15,0-18 16,-17 0-16,-18 17 31</inkml:trace>
  <inkml:trace contextRef="#ctx0" brushRef="#br0" timeOffset="27">14570 11695 0,'17'0'15,"1"17"1,0-17-16,35 18 16,-36 0-16,18-18 0,1 17 15,17 18 1,-18-17-16,-17 0 0,-1-1 16,-17 1-16,0 17 15,0-17-15,-17 0 0,-19-1 16,19 1-16,-54 17 15,36-17-15,0-1 16,35 1-16,-18 0 16</inkml:trace>
  <inkml:trace contextRef="#ctx0" brushRef="#br0" timeOffset="28">15522 11624 0,'0'-18'0,"0"1"16,0-1 0,0 0-1,0 1-15,-17 17 16,-1 0-1,0 17 1,1 1-16,-1 35 16,0-18-16,1 54 15,17-54-15,0 35 16,17-34-16,1-1 16,17 35-1,18-34-15,-17-19 16,-1 1-16,-18-18 0,19 0 15,-1 0-15</inkml:trace>
  <inkml:trace contextRef="#ctx0" brushRef="#br0" timeOffset="29">15787 11818 0,'0'35'0,"17"18"16,-17-35-16,0 17 16,0-17-16,0-1 15,18 1 1,-18-36-1,18-34 1,-18-1-16,0 17 16,0 19-16,17-19 15,-17 19-15,18-1 0,0 1 0,-1 17 16,1 17 0,-18 1-1,0-1-15,0 19 16,0-19-16,0 1 0,18 0 15,-1-18 17,1-18-32,-18 0 15,17 1-15,19-19 16,-36 19-16,35 17 0,-17-18 16,-1 18-1,19 18-15,-36-1 16,17 36-16,1-35 15,-18 17-15,0-17 0,18 17 16,-18-17-16,17 17 16,-17-17-16,18-18 15</inkml:trace>
  <inkml:trace contextRef="#ctx0" brushRef="#br0" timeOffset="30">16475 11959 0,'-18'53'16,"-17"0"0,17-18-16,18 1 15,0-19-15,18-17 16</inkml:trace>
  <inkml:trace contextRef="#ctx0" brushRef="#br0" timeOffset="31">16669 11906 0,'-18'36'15,"18"16"1,0-16 0,0-54 15,18-17-15,-1 17-16,1-17 15,0 0-15,-1 17 16,36-35-16,-35 53 15,0-18-15,17 18 0,-18 18 16,1 0-16,17 17 16,-35 0-16,18 18 15,-18-35 1,0-1-16,18 1 16,-18 0-16,0-1 0,17-17 15,1 0-15</inkml:trace>
  <inkml:trace contextRef="#ctx0" brushRef="#br0" timeOffset="32">17163 11483 0,'53'53'16,"-1"0"0,1 17-16,-35-34 15,0 69-15,-1-52 16,-17 0-16,0 0 0,-17 0 16,-19 71-16,1-72 15</inkml:trace>
  <inkml:trace contextRef="#ctx0" brushRef="#br0" timeOffset="33">11553 9543 0,'0'-18'47,"-17"18"-31,-1 0-16,-17 0 15,17 0-15,1 0 16,-19 0-16,19 18 16,-1-18-16,-17 0 0,17 0 15,1 0 1,-1 0-16,0 0 15,18 17 17,0 1-17,18 0 1,-18-1 0,0 1-16,0-1 0,0 1 15,0 17-15,0 1 16,18 17-16,-18-18 0,0 18 0,0 70 15,17-70-15,-17 71 16,0-54 0,18 1-16,-18-1 15,0 1-15,0-18 0,0 17 0,0 54 16,0-54 0,-18-17-16,18 53 15,-17-53-15,17-18 0,0 18 16,0-17-16,0 34 15,0-52-15,0 17 0,0-17 16,0-1-16,0 19 16,17-19-16,-17 1 15,0-1 1,18-17 0,-1 0 15,1 18-31,0 0 15,-1-1 1,1-17-16,17 18 16,-17-18-16,0 0 15,-1 0-15</inkml:trace>
  <inkml:trace contextRef="#ctx0" brushRef="#br0" timeOffset="34">19438 9525 0,'-18'0'0,"18"-18"16,18 18 31,35 0-32,-18 0-15,1 0 16,-19 0-16,1 0 16,-1 18-16,1-18 0,-18 18 47,-18 35-32,18-1 1,0 1-16,0 53 15,0-53-15,0 71 16,0-71-16,0 17 16,-17-17-16,17 18 0,-18 52 15,18-70-15,-17 70 16,17-70-16,0 71 16,0-71-16,0 53 15,0-71-15,17 53 16,-17-53-16,0-17 15,18 53 1,-18-36-16,0-18 0,0 1 16,-18-18-1,18 18 1,-35-18 0,17 17-16,1-17 31,-1 0-16,0 0 1,1 0-16,-36 0 16,18 0-16,-1 0 15,1 0-15,0-17 0,-36 17 16,36 0-16,-18 0 16,18 0-16,17 0 15,0 0-15</inkml:trace>
  <inkml:trace contextRef="#ctx0" brushRef="#br0" timeOffset="35">11818 10619 0,'0'-18'0,"18"36"31,-1 52-15,-17-17-16,0-18 0,18 18 15,-18 0-15,18 18 16,-18-36-16,17 18 15,1-35-15,17-1 16,-17-17-16,-1 0 16</inkml:trace>
  <inkml:trace contextRef="#ctx0" brushRef="#br0" timeOffset="36">12330 10777 0,'-18'0'16,"0"18"-16,1 0 0,-1-1 15,18 19-15,0-1 0,0-18 16,35 54-1,1-53-15,34 17 16,-35-35-16,1 0 0,34 0 16,-34-18-16,16-17 15,-34 17-15,-18-35 16,0 36-16,-35-36 16,0 35-1,-36 1-15,36-1 16,-36 36-16,54-18 15,17 17-15,17 1 16</inkml:trace>
  <inkml:trace contextRef="#ctx0" brushRef="#br0" timeOffset="37">12912 10830 0,'-18'36'16,"18"-19"-16,0 54 16,0-36-16,53 36 15,-18-36-15,36 0 16,-18-17-16,35-18 16,-53-18-1,18-35-15,-35 18 16,-18-18-16,-18 18 15,-52-36-15,17 36 16,-53 0 0,71 35-16,-54 0 15,54 17-15,-18 19 16</inkml:trace>
  <inkml:trace contextRef="#ctx0" brushRef="#br0" timeOffset="38">14658 10601 0,'-18'0'16,"36"0"-1,17 0 1,0 0-16,124 18 16,-88 17-1,-36-17-15,0 34 16,-35-34-16,-17 35 15,-1-18-15,-17 36 16,0-54-16,17 19 16,0-19-16,36 19 15,0-36-15,52 17 16,-35-17-16,1 0 16,34 0-1</inkml:trace>
  <inkml:trace contextRef="#ctx0" brushRef="#br0" timeOffset="39">15293 10866 0,'-18'17'15,"18"18"-15,18-17 16,35 0-16,-18-18 0,0 0 15,1 0-15,17 0 16,-18-18-16,0 0 16,-17 1-16,-36-1 15,18 1-15,-53-36 16,36 35-16,-54 0 16,53 18-1,-17-17-15,35 34 16,35 1-1</inkml:trace>
  <inkml:trace contextRef="#ctx0" brushRef="#br0" timeOffset="40">15875 10760 0,'0'17'16,"0"1"-1,0 17-15,0-17 0,18 52 16,17-34-16,18-1 16,-18-17-16,36-18 15,-36-18-15,18-35 16,-35 35-16,-18-52 16,0 35-1,-53-36-15,17 36 16,-52 0-16,53 17 15,-53 36-15,52-1 16,-17 54 0</inkml:trace>
  <inkml:trace contextRef="#ctx0" brushRef="#br0" timeOffset="41">17727 10672 0,'18'0'16,"-1"17"-16,36-17 15,-17-17-15,-1 17 0,35 0 16,-34 17 0,-19 18-1,-17-17-15,0 0 0,-17-1 16,17 1-16,-36 17 16,36-17-16,0 17 15,18-17 1,0-18-16,-1 17 0,36 19 15,-35-19-15,-18 1 16,-18 0-16,1-18 16,-54 17-1,18 1-15,18-18 0,-18 0 16,-35 18-16,70-1 16,0-17-16,1 0 0,34 18 15,1-18 1,17 0-16</inkml:trace>
  <inkml:trace contextRef="#ctx0" brushRef="#br0" timeOffset="42">18344 10724 0,'-52'36'0,"-1"17"15,53 0 1,0-18-16,35-18 0,18 19 16,-18-19-1,0-17-15,18 0 0,-17 0 16,16-35-16,-34 35 16,0-18-16,-18 1 0,-18-18 15,0 17 1,1 0-16,-36-17 0,18 17 15,17 18-15,0-17 16,1 17-16,-1 0 16</inkml:trace>
  <inkml:trace contextRef="#ctx0" brushRef="#br0" timeOffset="43">18785 10760 0,'0'35'16,"0"0"-16,-17 36 16,17-36-16,17 36 15,1-54 1,35 19-16,-18-36 16,36 0-16,-54-18 15,36-35-15,-35 35 16,-18-52-16,-18 35 15,-35-36 1,18 53-16,-53-17 16,35 35-16,18 0 15,0 0-15,-1 18 0,1 17 0</inkml:trace>
  <inkml:trace contextRef="#ctx0" brushRef="#br0" timeOffset="44">7214 11501 0,'-17'0'0,"34"0"15,1 0 1,17 17-1,-17-17-15,17 18 16,-17-1-16,-18 1 16,17 17-16,-17-17 15,-35 17-15,35-17 16,-17 0-16,-1-1 16,18 1-16,18-18 15,-1 18 1,1-18-16,35 17 15,-18-17 1,-17 0-16</inkml:trace>
  <inkml:trace contextRef="#ctx0" brushRef="#br0" timeOffset="45">7620 11695 0,'18'0'15,"-1"17"1,-17 1-16,18 0 15,-18 17-15,0-18 16,0 36-16,-18-35 16,-17 35-16,17-35 15,1-18-15</inkml:trace>
  <inkml:trace contextRef="#ctx0" brushRef="#br0" timeOffset="46">7796 11501 0,'36'0'16,"-19"0"-16,19-18 16,-19 36-16,-17-1 0,0 1 15,0 17-15,-17 36 16,-1-54-16,18 19 15,18-19-15,-1-17 16,19 18-16,-19-18 16,36 18-16,-35-18 15,-18 17 1,0 1-16,-36 35 16,1-18-16,-35 0 15,34-17-15,1 0 0,-36 17 16,36-18-16,0-17 15</inkml:trace>
  <inkml:trace contextRef="#ctx0" brushRef="#br0" timeOffset="47">6914 11483 0,'-17'18'16,"17"-1"-16,0 1 16,-18 35-16,18 0 15,18 53-15,-1-36 16,19 1-16,-1-1 15,0-17-15,18 0 0,18-18 16,-1-17-16</inkml:trace>
  <inkml:trace contextRef="#ctx0" brushRef="#br0" timeOffset="48">8431 11501 0,'36'105'16,"-19"-52"-16,-17 0 0,18 53 16,-36-53-16,1 0 15,-1 0-15,-17 0 0,-1 0 16</inkml:trace>
  <inkml:trace contextRef="#ctx0" brushRef="#br0" timeOffset="49">19297 11606 0,'-18'18'0,"1"17"16,17 18-16,0 0 16,0 18-1,17-36-15,19 36 16,-19-36-16,1-18 0,17 19 16,0-36-16,-17 0 15,0-18-15</inkml:trace>
  <inkml:trace contextRef="#ctx0" brushRef="#br0" timeOffset="50">19562 11712 0,'35'0'16,"-18"0"-16,19 18 15,-36 0-15,17 17 16,-17 18-1,0-36-15,-17 36 0,-1-17 16,18-19-16,0 1 0,0-1 16,0 1-1,18 0 1,17-18-16,-17 0 16,-1 0-16</inkml:trace>
  <inkml:trace contextRef="#ctx0" brushRef="#br0" timeOffset="51">19861 11994 0,'0'18'16,"-17"-18"-16,17 18 0,-18 35 16,0-36-16,1 1 15,17 0-15</inkml:trace>
  <inkml:trace contextRef="#ctx0" brushRef="#br0" timeOffset="52">20003 11677 0,'35'0'16,"-18"0"-16,1 0 15,0 18 1,-1-1-16,-17 19 0,0-19 16,0 18-1,0-17-15,18 17 0,0-17 16,-1 17 0,1-17-16,17 0 15,-35-1-15,18-17 16,-18 35-16,-18-35 15,18 18-15,-53 17 16,18-35-16,17 18 0,-35 0 16,36-18-1,-18 0-15</inkml:trace>
  <inkml:trace contextRef="#ctx0" brushRef="#br0" timeOffset="53">20302 11483 0,'53'53'16,"-17"-18"-16,34 36 15,-35-36-15,1 0 16,-1 53-16,-35-52 15,0 70-15,-18-54 16,-52 54-16,17-53 16,-35 18-1,52-36-15,1 0 16</inkml:trace>
  <inkml:trace contextRef="#ctx0" brushRef="#br0" timeOffset="54">24606 8308 0,'18'-18'16,"-18"1"-1,0-1-15,0 36 32,0 17-17,0-17-15,0 17 16,0 18-16,0-18 0,-18 71 16,18-53-1,18 35-15,-18-53 16,0 1-16,0 16 15,0-34-15,0 0 0,0-1 16,0 1 0,-18-18-16,1 18 15</inkml:trace>
  <inkml:trace contextRef="#ctx0" brushRef="#br0" timeOffset="55">24324 8696 0,'0'18'15,"35"35"1,1-1-16,-36-16 16,35-1-16,0 18 15,-17-53 1,-1 18-16,19-18 15,-19 0-15,36-18 16,-35-17-16,17 17 16,0-17-16,1-1 0,17-16 15,-36 34-15,1 0 16</inkml:trace>
  <inkml:trace contextRef="#ctx0" brushRef="#br0" timeOffset="56">27481 8290 0,'0'36'15,"0"-19"-15,0 71 16,0-52-16,0 70 15,0-54-15,0 37 16,-17-54-16,17 18 16,0-18-16,0-17 15,-18-18 1,0 0-16,1-18 16</inkml:trace>
  <inkml:trace contextRef="#ctx0" brushRef="#br0" timeOffset="57">27252 8767 0,'0'35'16,"18"0"0,-18-17-16,35 35 15,0-18-15,1-17 16,-19-1-16,18-34 15,18-19 1,-35 1-16,17-18 16,-17 18-16,0 0 15,-1-1-15,1 19 16,0-1-16</inkml:trace>
  <inkml:trace contextRef="#ctx0" brushRef="#br0" timeOffset="58">30551 8220 0,'0'-18'0,"0"36"31,17 17-15,-17-17-16,0 17 16,0 0-16,0 71 15,0-53-15,0 53 16,0-53-16,0-18 0,18 18 15,-18-35-15,0-1 16,-18-17 0,1-17-1</inkml:trace>
  <inkml:trace contextRef="#ctx0" brushRef="#br0" timeOffset="59">30392 8573 0,'0'52'15,"17"-16"-15,1 34 16,-18-34-16,18-19 0,17 54 16,-17-54-16,17 1 15,0 0-15,18-36 16,-18 18-16,-17-18 15,17-17-15,18 0 16,-17 0-16,16-18 16,-34 17-16,0 19 15,-1-1-15</inkml:trace>
  <inkml:trace contextRef="#ctx0" brushRef="#br0" timeOffset="60">9419 9772 0,'18'-18'0,"35"-35"16,-36 36-16,36-54 15,-35 36-15,35-36 16,-36 54 0,1-36-16,-18 35 15,0 1-15</inkml:trace>
  <inkml:trace contextRef="#ctx0" brushRef="#br0" timeOffset="61">9366 9454 0,'0'18'15,"0"0"-15,0-1 0,0 36 16,0-17-16,0 34 15,0-17 1,18 0-16,-18-18 16,35 1-16,-17-36 15,35 17 1,-18-17-16,18-35 16,-18 17-16,18-17 15,-35 17-15,-1 18 16</inkml:trace>
  <inkml:trace contextRef="#ctx0" brushRef="#br0" timeOffset="62">3440 16316 0,'0'-18'0,"-18"18"16,0 18-16,-17 0 15,35 17-15,-18 53 16,1-17-16,34 52 15,1-70-15,17 53 16,1-71-16,17 18 16,-18-35-16,18-18 15</inkml:trace>
  <inkml:trace contextRef="#ctx0" brushRef="#br0" timeOffset="63">3669 16686 0,'0'71'15,"0"0"-15,0-54 16,18 1-16,-1-1 16,1-52-1,-18 0-15,17-18 0,1-35 16,0 0-1,-1 52-15,-17 1 0,36 17 16,-1 36 0,0 17-1,-17 53 1,-1-52-16,-17-1 0,0 18 16,18-35-1,-18-1 1,0-34-1</inkml:trace>
  <inkml:trace contextRef="#ctx0" brushRef="#br0" timeOffset="64">3933 16669 0,'-17'-18'15,"17"0"1,0 1-1,17-1-15,-17 1 16,18-1 0,0 0-16,-1 1 15,1 17-15,0 0 16,35 0 0,-36 0-16,19 17 15,-19 1-15,1 0 16,-18-1-16,0 1 0,0 17 15,0-17 1,0-1-16,17 1 0</inkml:trace>
  <inkml:trace contextRef="#ctx0" brushRef="#br0" timeOffset="65">4392 16757 0,'18'35'16,"-18"-17"-16,-18 35 15,0-18 1,1-17-16,17-1 0,-18-17 16</inkml:trace>
  <inkml:trace contextRef="#ctx0" brushRef="#br0" timeOffset="66">4586 16545 0,'0'53'16,"0"0"-1,18-18-15,-18 36 0,0-36 16,-18 1-16,18-19 16,18-52-1,-18 17-15,17-17 16,1-36-16,-18 36 16,35-53-16,-17 70 15,0-17-15,35 0 16,-36 35-16,1 0 0,-1 35 15,1-17-15,0 17 16,-18 0-16,0 36 16,0-54-16,17 36 15,-17-35-15,18 0 16</inkml:trace>
  <inkml:trace contextRef="#ctx0" brushRef="#br0" timeOffset="67">5168 15998 0,'18'18'0,"-1"17"16,36 36 0,-17-18-16,34 35 15,-34-53-15,-19 18 0,18 0 16,1 53-16,-36-53 15,-18 88-15,0-53 16,-34 53 0,16-70-16,1-18 0</inkml:trace>
  <inkml:trace contextRef="#ctx0" brushRef="#br0" timeOffset="68">14129 16087 0,'-18'0'0,"-17"35"16,0 36 0,17-1-16,18-17 15,0 70-15,35-34 16,0-36-16,-17-18 15,17-18 1,1 1-16,-1 0 0,0-1 0,36-17 16</inkml:trace>
  <inkml:trace contextRef="#ctx0" brushRef="#br0" timeOffset="69">14411 16475 0,'0'70'15,"18"-17"1,-18-18-16,17-35 16,-17-17-1,0-54-15,0 36 16,18-53-16,-18 53 15,18-36 1,-18 53-16,35 1 16,-18 17-16,1 17 15,0 19-15,-1 34 16,-17-35-16,18 18 16,-18-35-16,0 0 15,18-18 1,-1-18-16,1 0 0,0 1 15,-18-19-15,17 19 16,1-1-16,-1-17 0,1 35 0,-18-18 16,18 18-16,-1 0 15,-17 18-15,0 0 0,0 17 16,0 18 0,0-18-16,0-17 0,0-1 15,0 36 1,18-53-16,-18 18 0,18-18 0</inkml:trace>
  <inkml:trace contextRef="#ctx0" brushRef="#br0" timeOffset="70">15081 16528 0,'18'35'16,"-18"18"0,-18 0-16,1-18 15,-1 0-15,0 1 16,18-19 0,0-34-1</inkml:trace>
  <inkml:trace contextRef="#ctx0" brushRef="#br0" timeOffset="71">15363 16387 0,'18'35'16,"-18"18"-16,18-36 0,-18 36 15,0-35 1,0 0-16,17 17 0,-17 0 16,18-17-1,0-18 1,-18-18-1</inkml:trace>
  <inkml:trace contextRef="#ctx0" brushRef="#br0" timeOffset="72">15628 16087 0,'18'53'16,"-1"-18"-16,36 35 15,-35-34-15,17-1 0,0 53 16,-17-53-16,0 18 16,-18-17-16,17 17 0,-17 52 15,0-52 1,-17 0-16,-19 53 15,1-53-15,-18 35 16</inkml:trace>
  <inkml:trace contextRef="#ctx0" brushRef="#br0" timeOffset="73">14887 17074 0,'18'0'16,"0"0"-1,-1 0 1,-17 18 0,0 17-16,0-17 15,0 0-15,0-1 0,-17 1 16,17 0-16,0-1 15,0 1 1,17-18 0,18 0-16,-17-18 0,0 18 15,-1 0-15,-17 18 16,0-1-16,-17 36 16,-19-17-1,1 34-15,18-52 0,17 35 16,-18-53-1,36 35-15,-18-17 16,17-18-16,1 0 16,-1-18-1</inkml:trace>
  <inkml:trace contextRef="#ctx0" brushRef="#br0" timeOffset="74">14764 17410 0,'17'53'16,"1"52"-1,0-69-15,35 69 16,-36-87-1,36 0-15,-18-18 16,18-53 0,-17 35-16,-19-17 0,36-36 15,-35 36-15,-1 17 16,-17 1-16,18 17 16</inkml:trace>
  <inkml:trace contextRef="#ctx0" brushRef="#br0" timeOffset="75">14058 17815 0,'-35'18'0,"17"35"15,1-18 1,17 18-16,0 35 16,0-52-16,17 52 15,1-53-15,17 36 16,-17-54-16,17 18 16,-17-17-16,35-36 15,-36 1-15</inkml:trace>
  <inkml:trace contextRef="#ctx0" brushRef="#br0" timeOffset="76">14305 18150 0,'0'36'16,"0"-19"-16,0 19 0,0 17 15,0-36-15,18-17 16,-18 18-16,0-36 16,17-35-1,1-17 1,-18 34-16,18-16 16,-1 16-16,19 1 15,-19 17-15,1 18 16,0 18-16,-1 17 15,-17 1-15,0 34 16,0-35-16,0 18 16,0-35-16,18-18 15,-1 0 1,19-53 0,-19 35-16,-17-17 15,18 0-15,17-18 0,-35 35 16,18 18-16,-18-17 0,18 17 15,-1 17 1,-17 1-16,18 0 0,-18 17 16,0 18-16,0-36 15,17 1-15,-17 0 0,0-1 16,18 1-16,-18 0 16,18-18-16</inkml:trace>
  <inkml:trace contextRef="#ctx0" brushRef="#br0" timeOffset="77">15134 18203 0,'-17'53'0,"-1"0"16,0 0 0,1-35-16,-1 17 15,18-17 1</inkml:trace>
  <inkml:trace contextRef="#ctx0" brushRef="#br0" timeOffset="78">15487 18098 0,'18'52'15,"-18"19"-15,0 0 16,17-1 0,-17-52-16,0-1 15,0-34 1,18-54 0,0-17-16,17 0 15,-35 53-15,35-18 16,0 35-1,1 71 1,-19 0 0,-17-18-16,0 18 15,0-35-15,18-1 16,0 19-16,-18-19 16,17-17-16</inkml:trace>
  <inkml:trace contextRef="#ctx0" brushRef="#br0" timeOffset="79">15963 17762 0,'35'18'0,"18"35"16,-17-18-16,17 36 15,-36-18-15,1-18 0,0 53 16,-36-35-16,-17 35 16,-1-35-16,-17 18 15</inkml:trace>
  <inkml:trace contextRef="#ctx0" brushRef="#br0" timeOffset="80">16404 13564 0,'0'-17'0,"18"17"16,-18 17 0,-18 36-1,1 0-15,-36 88 16,35-70-16,-17 17 0,17 53 16,18-88-16,18 0 15,17-18-15,-17-35 16,17 0-16,-17 0 0,17-35 15,-18 17-15,19-17 0,-19 0 16,1 17-16,-18 0 16,-18 36-1,-17 53 1,17-1-16,-17 89 16,18-71-16,-1 18 0,0 0 15,1 0-15,-1 88 16,0-124-16,18-17 15,0-18-15,18-17 0,35 0 16,-35-18-16,34-36 16,-34 19-1,-18-1 1,-18 36-16,1 52 16,17-17-16,-18 18 15,1 52-15,17-87 16,17 34-16,1-52 15,17-53 1</inkml:trace>
  <inkml:trace contextRef="#ctx0" brushRef="#br0" timeOffset="81">17022 13741 0,'0'35'16,"0"0"0,0 53-16,0-35 15,0 0-15,17 0 0,-17 0 16,18 18-1,-1-54-15,1 1 0,0-18 16,-1 0-16</inkml:trace>
  <inkml:trace contextRef="#ctx0" brushRef="#br0" timeOffset="82">17357 13970 0,'0'53'0,"0"17"16,0-17-16,35 0 16,-17-17-1,17-36-15,0 17 0,0-17 16,1-17-16,-1 17 0,0-53 16,-17 17-16,-18 1 15,0-18-15,-18 36 16,1-1-16,-19 0 0,19 1 15,-36 17 1,35 0-16,1 17 16,17 1-16,17-18 15</inkml:trace>
  <inkml:trace contextRef="#ctx0" brushRef="#br0" timeOffset="83">17886 14005 0,'-18'53'16,"18"0"-1,0 0 1,35-35-16,18 17 16,-17-35-16,34-18 15,-34 1-15,16-19 16,-52 1-16,0 17 15,0-52-15,-17 52 16,-18-17-16,-1 17 0,-34-17 16,34 35-16,19 18 15,-54 35-15</inkml:trace>
  <inkml:trace contextRef="#ctx0" brushRef="#br0" timeOffset="84">17127 14887 0,'36'0'16,"-1"18"-16,0-18 0,36 35 16,-18 18-1,-36-18-15,1 1 16,0 17-16,-18-18 0,0 18 0,-36 17 15,36-34-15,-17-1 16,17-18 0,35-34-1,18-18 1,-35 17-16,52-35 16,-52 35-16,35-17 15,-53 17-15,17 18 16,-34 18-1,-1 35 1,18-18-16,0 36 16,0-54-16,18 19 0,-1-19 15,1-17-15,35 18 16,-18-18-16,-17-18 16,17 1-16,-17-1 0,17-35 15,-35 18-15,-18-18 16,1 35-1,-1-17-15,-17 0 0,17 35 16,0-18 0,36 18-1,17 0 1,-17 0-16,53-17 16,-54 17-16,1 0 0,17-18 15,-35 36 16,-18 17-31,1 18 16,17-18-16,0-17 16,0 17-16,17 18 15,-17-18-15,18-17 0,0-1 16,17-17-16,0 0 16,-17 0-16,0-17 15,-1-1-15,1-17 16,-36-18-1,1 35-15,-36-35 0,17 53 16,19-17-16,-19-1 16,19 18-16,34 0 31</inkml:trace>
  <inkml:trace contextRef="#ctx0" brushRef="#br0" timeOffset="85">18838 13899 0,'0'36'15,"18"34"1,-18-17-16,18 0 0,17 35 16,-17 1-1,-1-54-15,1-18 0,17 1 32,-17-18-32</inkml:trace>
  <inkml:trace contextRef="#ctx0" brushRef="#br0" timeOffset="86">19121 14164 0,'0'71'16,"17"-54"-16,1 36 0,17-35 16,0-1-16,1-17 15,-19 0-15,1 0 16,0-17-16,17-18 15,-35-1-15,0 1 0,-18 17 16,1-35-16,-19 36 16,19-1-16,-1 18 0,-17 0 15,17 0-15,0 18 16,18-1 0</inkml:trace>
  <inkml:trace contextRef="#ctx0" brushRef="#br0" timeOffset="87">19562 14129 0,'-18'53'16,"36"0"0,-1-36-16,18 19 15,1-36-15,17 0 16,-18 0-16,18-36 15,-36 19-15,1-36 16,-18 35-16,-18-17 16,1-1-16,-36 1 15,0 18-15,18-1 16,-1 18-16,1 0 0,-18 35 16,36-17-16,-1 17 15</inkml:trace>
  <inkml:trace contextRef="#ctx0" brushRef="#br0" timeOffset="88">19050 14975 0,'18'-17'15,"-1"17"-15,19 0 32,-19 0-32,-17 35 0,18-17 15,-18-1-15,0 19 0,-18 34 16,18-35-16,-17-17 15,17 17-15,-18 36 16,18-53-16,18 17 0,-1-18 16,1 1-16,35 0 15</inkml:trace>
  <inkml:trace contextRef="#ctx0" brushRef="#br0" timeOffset="89">19438 15169 0,'-35'18'0,"17"17"15,18 18 1,18-17-16,35-1 16,-36-18-16,54 1 15,-36-36-15,0 18 16,18-52-16,-17-1 15,-36 35-15,0-17 16,-18-1-16,-17 1 16,-1 18-16,1-1 15,18 0-15,-19 18 0,-17 18 16,36 0 0,34 17-1,19-35-15</inkml:trace>
  <inkml:trace contextRef="#ctx0" brushRef="#br0" timeOffset="90">19808 15187 0,'-17'53'16,"17"-18"-16,0 18 15,0-35-15,53 17 16,-36-35-16,1 0 0,0 0 15,17-18-15,0-17 16,-35 18-16,0-19 0,0 19 16,-17-19-16,-1-17 15,0 18-15,1 18 16,-1-1-16,0 0 0,1-17 16</inkml:trace>
  <inkml:trace contextRef="#ctx0" brushRef="#br0" timeOffset="91">20020 13723 0,'18'-18'16,"-1"18"-16,19-17 0,17-1 15,0 1 1,52-1-16,-52 18 16,18 0-16,-36 0 15,18 18-15,-53 17 16,18 53-1,-18-17-15,0 105 16,0-88-16,0 159 16,0-123-16,0 140 15,0-140-15,0 87 16,17-123-16,1 54 16,-18-90-16,18 19 15,-36-71-15,0 18 16,-17-36-16,0 0 15,-36-35 1,-17 1-16,53 34 16,-1 0-16,19 18 0,-18 0 0</inkml:trace>
  <inkml:trace contextRef="#ctx0" brushRef="#br0" timeOffset="92">22066 14376 0,'18'0'32,"0"0"-17,17 0-15,18 0 16,-18 0-16,53 0 15,-35 0-15,0 0 16,-18-18-16,1 18 0,17 0 16</inkml:trace>
  <inkml:trace contextRef="#ctx0" brushRef="#br0" timeOffset="93">22137 14605 0,'35'0'0,"36"18"16,-18-18-16,-1 0 0,72-18 15,-71 18 1,-35 0-16,-1-18 16</inkml:trace>
  <inkml:trace contextRef="#ctx0" brushRef="#br0" timeOffset="94">32367 14182 0,'0'-18'16,"18"18"-16,-18-18 15,18 18-15,-1-17 16,36 17-16,-18-18 15,54 18 1,-36 0-16,52 0 16,-34 0-16,-18 0 0,17 0 15,36 0-15,-70 0 16,-19 0-16,1 0 0,-1 0 16,1 0-16,-36 0 15,-17-18 1</inkml:trace>
  <inkml:trace contextRef="#ctx0" brushRef="#br0" timeOffset="95">32544 13864 0,'-18'18'47,"-52"17"-31,34 0-16,1-17 0,-18 35 15,18-18-15,0 18 16,17-35-16,18 52 15,0-52-15,35 53 16,-17-36-16,70 0 16,-53 0-16,71 1 15,-71-36-15,54 17 16,-54-17 0</inkml:trace>
  <inkml:trace contextRef="#ctx0" brushRef="#br0" timeOffset="96">32367 15346 0,'0'-18'31,"53"18"-15,-17 0-16,16 0 0,72 0 15,-53 0-15,17-17 16,70-1-16,-69 18 16,-36 0-16,35-18 15,-71 18-15,1 0 0,-36 0 16,-17 0-1,0 0-15</inkml:trace>
  <inkml:trace contextRef="#ctx0" brushRef="#br0" timeOffset="97">32738 15117 0,'-18'0'31,"1"0"-31,-19 17 16,-17 1-16,-35 35 0,53-36 15,-18 19-15,0-1 0,-18 18 16,54-36-1,-18 1-15,17 17 0,18-17 16,18 17 0,-1-17-16,18-18 15,1 18-15,17-1 0,70 19 16,-70-19-16,0 1 16,0-1-16,17 36 15,-52-35-15,-18 0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4-09-29T16:16:50.103"/>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00B050"/>
    </inkml:brush>
  </inkml:definitions>
  <inkml:trace contextRef="#ctx0" brushRef="#br0">1904 3193 0,'0'-18'31,"0"0"-15,-13 18-1,13-17 1,-13 17-16,-14 17 16,13 19-16,-26 34 15,26-17-15,-25 53 16,25-35-16,1 70 16,0-71-1,13 1-15,13-1 16,-13-17-16,40 53 0,-27-53 15,14-18-15,0 1 0,13 16 16,-26-34 0,26 0-16,-27-18 15,1 0-15</inkml:trace>
  <inkml:trace contextRef="#ctx0" brushRef="#br0" timeOffset="1">2092 3651 0,'14'18'16,"12"35"-1,-12-18 1,13 0-16,27 18 15,-28-35-15,1 0 0,40 17 16,-40-18-16,-14-17 16,14 18-16,-14-18 15,-13-18 1</inkml:trace>
  <inkml:trace contextRef="#ctx0" brushRef="#br0" timeOffset="2">2334 3598 0,'-28'89'16,"2"-37"-16,-14 37 16,13-36-16,13-18 15,-26 53 1,27-70-16,13 17 0,0-17 15</inkml:trace>
  <inkml:trace contextRef="#ctx0" brushRef="#br0" timeOffset="3">2736 3916 0,'0'17'0,"0"1"15,-14 35 1,1-35-16,13-1 16,-13 1-16,-1 0 0,1 35 15,-1-36 1</inkml:trace>
  <inkml:trace contextRef="#ctx0" brushRef="#br0" timeOffset="4">3004 3704 0,'-13'0'16,"-1"35"-1,14 1-15,-13 52 16,13-53-16,13 0 16,1 1-16,-1-1 0,14 0 0,13-17 15,-13 0 1,-1-18-16,-12-18 0,13 0 15,-14 1-15,14-36 16,-27 17-16,0-16 16,0 34-16,-13 0 15,13 36 1,0 35-16,0 0 16,13 35-16,-13-35 15,14 53-15,-14-53 16,-14 35-1,14-53-15,-27 36 16,14-54-16,-28-17 16,15 0-16,-41-17 15,40 17-15,0-18 0,0 0 16,1 1-16,12-1 16,0 18-16,1-18 0,13-17 15,13 18-15</inkml:trace>
  <inkml:trace contextRef="#ctx0" brushRef="#br0" timeOffset="5">3272 3104 0,'14'18'16,"-1"-18"-16,40 71 15,-12-18-15,26 88 16,-27-53-16,-13-18 16,27 107-16,-28-107 15,-12 1-15,-14 52 16,-14-70-16,-39 53 15,26-71-15,14 1 0,-28-1 16,28-17 0</inkml:trace>
  <inkml:trace contextRef="#ctx0" brushRef="#br0" timeOffset="6">5753 3369 0,'-13'0'0,"13"-18"16,13 18-1,0 18 1,1-18-16,-1 18 16,14-1-16,-14 1 0,41 53 15,-14-36 1,-13-18-16,40 54 0,-40-53 15,40 35-15,-40-36 16,27 18 0,-41-35-16,14 18 15,-41-18 17</inkml:trace>
  <inkml:trace contextRef="#ctx0" brushRef="#br0" timeOffset="7">6101 3351 0,'-26'36'16,"-14"34"-16,-1 1 15,1 17 1,27-53-16,-14 36 16,27-54-16,0 1 15</inkml:trace>
  <inkml:trace contextRef="#ctx0" brushRef="#br0" timeOffset="8">6651 3334 0,'0'-18'16,"-13"18"-1,-1-18-15,1 18 16,0 0-16,-27 0 0,26 18 15,-26 35 1,27-18-16,-1 36 16,14-36-16,27 36 15,-14-36-15,41 0 16,-27-17-16,40 0 16,-13-18-1,-28 0-15,1 0 16,-13-18-16,-14 0 15,-14 18 1</inkml:trace>
  <inkml:trace contextRef="#ctx0" brushRef="#br0" timeOffset="9">6491 3563 0,'0'18'16,"13"-18"-1,0 17-15,14-17 0,0 0 16,13 0-16,14-17 16,-28 17-16,2-18 15,-2 18-15</inkml:trace>
  <inkml:trace contextRef="#ctx0" brushRef="#br0" timeOffset="10">6960 2893 0,'0'17'31,"0"54"-15,0-36-16,0 89 15,0-71-15,0 17 16,13 1-16,0 70 16,1-18-1,0-87-15,12 52 16,-26-53-16,14-17 0,-1-1 15,-13 1-15</inkml:trace>
  <inkml:trace contextRef="#ctx0" brushRef="#br0" timeOffset="11">7134 2875 0,'0'18'0,"0"17"15,0 0-15,14 54 16,-14 52-1,13-71-15,-13 89 16,13 0-16,1-106 16,-1 52-16,0-69 15,1 17-15,-14-36 16,13 1-16,-13-36 31,-13 1-31</inkml:trace>
  <inkml:trace contextRef="#ctx0" brushRef="#br0" timeOffset="12">6893 2822 0,'0'-17'16,"14"-1"-16,52 18 16,82-18-1,-81 18-15,67 18 16,-67 0-16,40 52 15,-66-35-15,12 71 16,-39-53 0,-1 53-16,-26-71 15,-28 36-15,15-36 16,-55 0-16,41-17 16,-54 0-1,67-18-15,-13 0 16,40 17-16,26 1 15,42 35 1,-28-18-16,27 18 16,-40 0-16,53 18 15,-53-36-15,27 53 16,-27-53-16,13 18 16,-27-18-16,0 1 15,-13-19-15,14 1 16,-14-36-1,-14 1 1</inkml:trace>
  <inkml:trace contextRef="#ctx0" brushRef="#br0" timeOffset="13">7671 2646 0,'13'35'16,"-13"-17"-16,0-1 15,13 19-15,-13 34 16,0-34-16,14-19 16,-14 54-16,0-54 15,0 19-15,0-19 16,0-34 0,-14-36-1,14-18 1,0 36-16,0-36 15,0 36-15,14-36 16,-14 54-16,26-36 16,-12 18-16,-1 17 15,1 0-15,12 1 16,-12 17-16,0 35 16,-1-17-16,0 52 15,1-17-15,-1 35 16,-13-35-16,14 35 15,-1-52-15,0 17 16,-13-36 0,0 19-16</inkml:trace>
  <inkml:trace contextRef="#ctx0" brushRef="#br0" timeOffset="14">7992 2875 0,'0'18'16,"14"-1"-16,12 1 16,-12 0-16,-1-1 15,27 36 1,-26-35-16,13 0 0,-14-1 16,1 1-16,-1-36 46</inkml:trace>
  <inkml:trace contextRef="#ctx0" brushRef="#br0" timeOffset="15">8180 2858 0,'-27'35'15,"-13"18"1,26-18-16,-39 36 16,26 17-1,0-53-15,27-17 0,-13 17 0,13-17 16,-13-1-16</inkml:trace>
  <inkml:trace contextRef="#ctx0" brushRef="#br0" timeOffset="16">8958 3828 0,'0'-18'16,"0"0"15</inkml:trace>
  <inkml:trace contextRef="#ctx0" brushRef="#br0" timeOffset="17">8958 3828 0,'-27'-18'15,"27"36"-15</inkml:trace>
  <inkml:trace contextRef="#ctx0" brushRef="#br0" timeOffset="18">8904 3845 0,'13'-17'0,"1"17"32,-14 17-17,0 36 1,0-35-16,-27 52 16,14-34-16,-28 34 15,28-34-15,-27 16 16,27-34-16,-1 0 15</inkml:trace>
  <inkml:trace contextRef="#ctx0" brushRef="#br0" timeOffset="19">9440 3422 0,'-13'0'0,"0"0"15,-1 35 1,14-17-16,-13 70 16,13-53-16,27 36 15,-14-36-15,28 18 16,-28-35-16,41-1 15,-28-34-15,15-19 16,-15 19-16,1-54 16,-27 36-16,0-18 15,0 18-15,0 0 16,0 70 15,13 53-31,-13-35 16,27 53-16,-13-36 15,-1-17-15,-13 0 0,13 0 16,-13 35 0,0-35-16,-26 0 15,12-35-15,-26 17 16,13-35-16,1 0 16,-15-18-16,1 1 0,13-1 15,14 0-15,0-17 16,13 0-16,26-36 15</inkml:trace>
  <inkml:trace contextRef="#ctx0" brushRef="#br0" timeOffset="20">10258 3175 0,'0'-53'16,"-26"35"-1,-1 18 1,-53 71 0,39 17-1,15-53-15,26 18 16,-14-17-16,14 52 15,27-18-15,27-17 16,26-17 0,-53-19-16,40-17 15,-41 0-15,15-17 16,-41-1-16,0 0 16</inkml:trace>
  <inkml:trace contextRef="#ctx0" brushRef="#br0" timeOffset="21">10084 3440 0,'14'0'15,"13"-18"-15,-15 18 16,16 0-16,-2 0 16,1 0-16,27-18 15,-40 18-15</inkml:trace>
  <inkml:trace contextRef="#ctx0" brushRef="#br0" timeOffset="22">10781 2769 0,'-26'-17'15,"-15"-1"1,28 18-16,-28 0 16,29 0-16,-16 18 0,2 17 15,13-17 1,13 17-16,13 35 0,13-34 15,28 34 1,-27-34-16,27 16 16,-28-16-16,15 17 15,-28-18-15,-13 18 16,-13-18-16,-1-17 16,-13 17-16,-40 0 15,27-17-15,14-18 0,-2 0 16,15 18-16,0-18 15,26 0-15,28 0 16,-15 17-16,1-17 0,27 36 16,-28-19-16,-12 36 15,-14-18 1,0 18-16,-14-35 16,-12 35-16,12-18 15,14 0-15,0-17 16,27 0-16,-14-18 15,41 0 1,-27 0-16,27-18 16</inkml:trace>
  <inkml:trace contextRef="#ctx0" brushRef="#br0" timeOffset="23">11184 3193 0,'-41'0'16,"1"35"-1,0 35 1,27-34-16,13 34 15,26 19-15,-12-54 16,53 18-16,-40-36 16,13-17-16,-13 0 0,13 0 15,14-53-15,-41 18 16,14 0-16,-27 0 16,0-1-16,-14-52 15,1 53-15,-14 0 0,0-1 16,-13 1-16,-27 17 15,41 18-15,-15 0 16,28 0-16,-1 18 0,1 0 16,13 17-16,27-17 15</inkml:trace>
  <inkml:trace contextRef="#ctx0" brushRef="#br0" timeOffset="24">11680 3369 0,'-14'18'15,"14"17"-15,-13-17 0,-14 35 16,14-18-1,-1-18-15,1 1 16,13 0-16,-13-1 0,-1 19 16</inkml:trace>
  <inkml:trace contextRef="#ctx0" brushRef="#br0" timeOffset="25">11921 3104 0,'0'18'31,"-13"53"-15,13 17-16,0-35 15,0 35-15,0-53 16,13 1-16,1 16 16,-14-34-16,13 0 0,0-18 15</inkml:trace>
  <inkml:trace contextRef="#ctx0" brushRef="#br0" timeOffset="26">12082 2734 0,'14'0'16,"-1"0"-16,41 0 16,-14 18-16,0-18 15,27 35-15,-27-17 16,1 17 0,-28-17-16,-13-1 0,-13 18 0,-28 18 15,1-17-15,-14 17 16,28-18-1,-1-18-15,27 19 16,-14-19-16,14 19 0,14-19 16,0 1-16,-1 17 0,0-17 0,40 17 15,-39-17 1,13-1-16,-14 1 0,1 0 16,-1-1-16,-13 19 15,0-19-15,-13 1 0,13 0 16,-14-1-16,14 36 15,0-18-15,0 18 16,0-17-16,14-19 16,-1 36-16,1-53 15,-1 35-15,-26-35 32,-28 0-17,15 0-15,-42 0 16,55 0-16,-41 18 15,41 0-15,0-18 16</inkml:trace>
  <inkml:trace contextRef="#ctx0" brushRef="#br0" timeOffset="27">1636 5750 0,'0'18'31,"0"17"-31,14 36 15,-14-36 1,0 18-16,0 35 0,-14-35 16,14 0-1,0-35-15,0-1 16,-13 1-16,13-36 16,0 1-16,13-36 15,-13 17-15,14-69 16,-14 69-16,26-52 15,-12 53-15,13-18 16,0 35-16,-1 1 16,1-1-16,-13 18 15,-1 0-15,0 18 0,14-18 16,-27 35-16,14 35 16,-14-17-16,0 0 15,0 36-15,0-54 16,-14-18-16,14 19 15,0-54 1,14-35 0,12 0-1,-12 18-15,-1 0 0,41-54 16,-28 54-16,2 18 16,25-36-16,-26 35 15,0 0-15,0 18 0,-1-17 16,-12 34-1,-14 1-15,0 0 16,0-1-16,0 19 16,-14-1-16,14 0 0,0 0 0,0 1 15,14-1-15,-14 0 16,14 1-16,-1-19 0,0 1 0,0-1 16,15 19-1,-2-36-15,-12 0 16,12 0-16,-12 0 15,-1-18-15,14 18 16,-14-18-16</inkml:trace>
  <inkml:trace contextRef="#ctx0" brushRef="#br0" timeOffset="28">3205 5680 0,'14'0'0,"-1"0"0,41-18 16,-14 18-1,40-18-15,-53 1 16,40 17-1,-40-18-15,0 18 0,0 0 16,-41 0 0,1 0-1</inkml:trace>
  <inkml:trace contextRef="#ctx0" brushRef="#br0" timeOffset="29">3379 5186 0,'0'53'15,"14"-18"-15,-1 71 16,-13-36 0,27 72-16,-27-72 15,27 36-15,-14-53 16,14 35-16,-27-70 15,27 17-15,-14-17 16</inkml:trace>
  <inkml:trace contextRef="#ctx0" brushRef="#br0" timeOffset="30">3755 5821 0,'-13'0'15,"13"-18"1,0 1-16,0-1 16,-14-17-16,14 17 15,0 0-15,0-17 16,14 17-16,-1 18 16,0-17-1,1 17-15,39 0 16,-26 0-16,-13 0 0,12 0 15,2 0-15,-2 0 16,-12 17-16</inkml:trace>
  <inkml:trace contextRef="#ctx0" brushRef="#br0" timeOffset="31">4130 5662 0,'0'-18'0,"-26"18"15,-1 0-15,13 0 0,1 18 16,-14 17-16,0 36 15,27-36-15,0-17 16,27 35 0,13-18-16,-26-17 15,26-18-15,1-18 16,-15 0-16,1 1 0,-14-19 16,0-16-16,-13 16 15,0-34-15,-13 52 16,0-17-1,-1 35-15,1 0 0,-1 0 16,14 17-16,-12 1 0,12 0 16,0 35-16,12-36 15,-12 19-15,41-1 16,-15-18-16,15 1 16,-14 0-16,0-18 15,-14-18 1</inkml:trace>
  <inkml:trace contextRef="#ctx0" brushRef="#br0" timeOffset="32">4332 5715 0,'13'0'15,"-13"18"1,13-1-16,1 1 16,-1 17-16,1-35 15,-14 18-15</inkml:trace>
  <inkml:trace contextRef="#ctx0" brushRef="#br0" timeOffset="33">4318 5450 0,'0'-35'0,"0"-18"16,-13 36-16,13-1 15,13 18-15</inkml:trace>
  <inkml:trace contextRef="#ctx0" brushRef="#br0" timeOffset="34">4532 5891 0,'0'18'15,"0"-36"1,0 1-16,0-19 15,0-16-15,0 34 16,0-17-16,14-18 16,0 35-16,12 18 15,-12 0-15,-1 18 16,-13-1-16,14 36 16,-1-35-16,-13 35 15,13-36-15,-13 1 16</inkml:trace>
  <inkml:trace contextRef="#ctx0" brushRef="#br0" timeOffset="35">4774 5662 0,'0'35'16,"0"1"-16,0-19 15,0 1-15,14 17 16,-14-17-16</inkml:trace>
  <inkml:trace contextRef="#ctx0" brushRef="#br0" timeOffset="36">4788 5380 0,'26'-18'16,"-13"18"-1,1 36-15,-14-19 16</inkml:trace>
  <inkml:trace contextRef="#ctx0" brushRef="#br0" timeOffset="37">4881 5750 0,'0'-17'31,"14"17"-31,-1 0 16,-13 17 0,0 19-1,14-19 1,-1-17-16,0 0 15,15-17 1,-16-1-16,2 0 0,-14 1 16,13-19-1,-13 19-15,-13 17 16,13 17-16,0 36 16,0 0-1,0-35-15,13 35 16,1-36-16,-1 19 15,-13-19-15,27 19 16,-27-1-16,14-17 0,-14 52 16,0-35-16,0 71 15,-14-53-15,0 0 16,1 0-16,0 0 16,-1-18-16,-13-17 15,1-1-15,-1-17 16,14 0-16,-1-17 0,14-19 15,-13 1-15,13 0 16,27-89-16,-14 72 16,14-19-16,40-17 15,-41 53-15,15-1 0,26 1 16,-27 17-16,0 18 16,-26-17-16</inkml:trace>
  <inkml:trace contextRef="#ctx0" brushRef="#br0" timeOffset="38">5887 5715 0,'-14'18'16,"14"-1"-1,28 1 1,-2-18-16,28-18 15,-27 1-15,13-36 16,-27 35-16,1-52 16,-14 52-16,-27-35 15,0 35-15,-26 18 16,26 18-16,-13 35 16,26-18-16,0 36 15,14-36-15,54 18 16,-27-35-16,54 17 15,-41-35-15,40 0 16,-53 0 0,13-35-16,-26 17 15,-14-35-15,0 35 16,-14-17 0,1 17-16,0 18 0,13 18 15,26 17 1,-12-17-16,-1 17 15,54 1 1,-40-19-16,13 1 0,14-1 16,-14 1-1,-26-18-15</inkml:trace>
  <inkml:trace contextRef="#ctx0" brushRef="#br0" timeOffset="39">6356 5609 0,'-13'35'16,"0"54"-1,13-36-15,26-1 16,1-34 0,-14-18-16</inkml:trace>
  <inkml:trace contextRef="#ctx0" brushRef="#br0" timeOffset="40">6691 5574 0,'-26'0'0,"-1"0"16,0 0-16,0 35 16,-26 36-16,39-36 0,1 53 15,26-53-15,41 1 16,-27-19-16,40-17 15,-27 0-15,13-17 16,-39-19 0,13 1-16,-27 0 15,-13-18 1,-1 35-16,-13-17 16,14 17-16,-14 18 15,13 0-15,1 36 16,26-19-16,15 36 15,-2-17 1,-13-19-16,1-17 0,0 35 16,-14-17-1,0-36 17,13 1-32,-13-1 15,13 1-15,1-19 16,-14 19-16,13 17 15,1 0 1,-1 0 0,0 17-1,1 1-15,0 0 16,12 17 0,-13-18-16,1 1 0,12 0 15,-12-1 1,-14 1-16,14-18 15</inkml:trace>
  <inkml:trace contextRef="#ctx0" brushRef="#br0" timeOffset="41">7107 5750 0,'27'18'16,"-13"0"-16,-14-1 0,26 71 15,-26-17-15,14 70 16,-1-88-16,-13 18 16,0-36-16,0 35 15,0-34 1,-13-36-16,13-18 16,-14-17-16,1-53 15,26-36 1,1 54-16,12-72 15,15 19 1,-1 70-16,0 35 16,-26 18-16,13 36 15,-27 17 1,-41 35 0,15-71-16,-28 36 0,13-35 15,28-18-15,0 0 16,13-18-1,26-17-15,-12 0 16</inkml:trace>
  <inkml:trace contextRef="#ctx0" brushRef="#br0" timeOffset="42">7442 5151 0,'0'-18'15,"0"53"-15,14 0 16,-1 1-16,1 87 16,-14 18-1,0-70-15,0 70 16,0-88-16,0 0 16,13-18-16,-13 0 0,0-17 0,13 0 15</inkml:trace>
  <inkml:trace contextRef="#ctx0" brushRef="#br0" timeOffset="43">7617 5750 0,'13'0'16,"14"-17"0,0-1-16,-14 0 15,1 1-15,-1-19 16,-13 19-1,0-1-15,-27 1 0,14 34 16,-14-17-16,14 35 16,-14 18-16,27-17 15,0-1-15,13 35 16,1-52-16,-1 17 0,27-17 16,-13-18-16,0 0 15,0-18-15,-1-35 16,-12 36-1,0-36-15,-1 35 16,0 1-16,1 17 16,13 35-1,-14 0-15,14 18 16,-14-18-16,1 1 16,-28-1-1,1-17-15,-1-18 0,-39 0 16,26 0-16,14 0 15,-1-18-15,-26 0 16,26 18 0,14-17-16</inkml:trace>
  <inkml:trace contextRef="#ctx0" brushRef="#br0" timeOffset="44">8569 5239 0,'13'0'32,"1"17"-17,-1 19-15,0-19 16</inkml:trace>
  <inkml:trace contextRef="#ctx0" brushRef="#br0" timeOffset="45">8609 5644 0,'0'18'16,"0"0"-16,13-18 0,-13-18 31,0 0-31</inkml:trace>
  <inkml:trace contextRef="#ctx0" brushRef="#br0" timeOffset="46">9830 4939 0,'0'-18'15,"-14"18"1,1 18-16,-1 0 16,1-1-16,-14 18 0,13 18 15,1 53-15,0-53 16,13 18-16,0 70 15,0-71-15,26 36 16,2-35 0,-2-36-16,27 0 15,-39-35-15,26 0 16,-26-17-16</inkml:trace>
  <inkml:trace contextRef="#ctx0" brushRef="#br0" timeOffset="47">9963 5327 0,'0'18'31,"14"-1"-31,26 36 0,-13-35 16,0 17-1,0 0-15,0-17 0,39 35 16,-39-35-16,13 17 16,-26-35-16,0 17 15,-1-17-15,-13 18 0</inkml:trace>
  <inkml:trace contextRef="#ctx0" brushRef="#br0" timeOffset="48">10205 5274 0,'-14'-18'0,"-12"18"15,-2 36 1,2-1-16,13 18 0,-14-18 16,0 71-1,13-53-15,1-18 0,0 36 16,13-18 0,13-53-16</inkml:trace>
  <inkml:trace contextRef="#ctx0" brushRef="#br0" timeOffset="49">10379 4868 0,'0'-17'16,"-26"34"-1,12 19-15,14 69 16,0-34-1,0-36 1,14 1-16,-1 16 16,14-16-16,0-19 15,-14-17-15,14 18 16,-14-36-16</inkml:trace>
  <inkml:trace contextRef="#ctx0" brushRef="#br0" timeOffset="50">10553 5080 0,'0'35'16,"14"-17"-16,-14 0 16,14-1-16,-1 1 15,0-1-15</inkml:trace>
  <inkml:trace contextRef="#ctx0" brushRef="#br0" timeOffset="51">10674 4868 0,'-14'0'15,"14"-17"1,14 17-16,0 17 15,-1 19 1,0 17 0,1-36-16,-14 1 0,0 17 15,0-17-15,0 35 16,0-36-16,-14 1 16,14 0-16,-13-1 15</inkml:trace>
  <inkml:trace contextRef="#ctx0" brushRef="#br0" timeOffset="52">10889 5574 0,'0'18'16,"-13"-1"-16,13 1 0,-14 17 16,0-17-16,1 17 15,0-17 1</inkml:trace>
  <inkml:trace contextRef="#ctx0" brushRef="#br0" timeOffset="53">11157 5309 0,'-14'18'31,"14"53"-31,0-36 16,0 35-16,14-34 15,13 17-15,-14-36 16,27 1-1,-13-18-15,13-18 16,-26-17-16,13 0 16,-14-1-16,0-17 15,-13 18-15,0 18 16,0-1-16,0 36 16,14 52-1,0-35-15,-1 71 16,0-71-16,-13 71 15,13-53-15,-26 18 16,0-36-16,0 0 16,-1-17-16,0 0 0,-12-1 15,12-17 1,-26-35-16,13 17 16,14 1-16,-14-19 0,14 1 15,-14-35-15,14 52 16,13-53-1,0 54-15</inkml:trace>
  <inkml:trace contextRef="#ctx0" brushRef="#br0" timeOffset="54">11478 4763 0,'-12'17'0,"-2"18"15,14 18 1,0-17-16,0 34 16,14 1-1,-2-1 1,2 1-16,0-54 0,12 1 15,-12 0-15,-1-18 16</inkml:trace>
  <inkml:trace contextRef="#ctx0" brushRef="#br0" timeOffset="55">11666 4992 0,'0'53'0,"14"0"16,-14-36-16,0 19 15,14-19 1</inkml:trace>
  <inkml:trace contextRef="#ctx0" brushRef="#br0" timeOffset="56">11720 4798 0,'27'35'16,"-13"18"-1,-2-18-15,2-17 16,0 17-16,-1 36 16,-13-54-16,13 19 0,-26-1 15,13-17 1,-13-1-16</inkml:trace>
  <inkml:trace contextRef="#ctx0" brushRef="#br0" timeOffset="57">11961 4727 0,'14'0'32,"13"18"-17,-14 17-15,14 0 0,-14 1 16,14 17-16,13 70 15,-26-52-15,26 52 16,-27-52-16,1-18 16,0 52-16,-14-52 15,-14 18-15,0-36 16,-12 18-16,12-35 16,-13 17-16,27-17 15,-26-1 1</inkml:trace>
  <inkml:trace contextRef="#ctx0" brushRef="#br0" timeOffset="58">12605 5503 0,'13'0'0,"-13"18"32,-27 53-17,27-36-15,-26 18 16,26-18-16,-14-17 15,14-1-15,-26 19 16</inkml:trace>
  <inkml:trace contextRef="#ctx0" brushRef="#br0" timeOffset="59">12993 4763 0,'-13'-36'16,"13"19"-1,-14 17 1,1 53-16,-1-36 15,1 71-15,13-35 16,-13 18-16,13-1 0,0 1 16,0 52-16,13-52 15,27 17 1,-13-35-16,27 0 16,-41-35-16,40 17 15,-39-35-15,26 18 16</inkml:trace>
  <inkml:trace contextRef="#ctx0" brushRef="#br0" timeOffset="60">13194 5186 0,'27'53'16,"27"0"-16,-41-18 15,54 18-15,-40-18 16,27 18-16,-41-18 16,14-17-16,-14 0 15</inkml:trace>
  <inkml:trace contextRef="#ctx0" brushRef="#br0" timeOffset="61">13408 5115 0,'-26'0'15,"12"18"1,-12 17-16,-15 36 16,28-36-16,-14 71 15,27-53-15,0-18 0,14 18 16,-1-35-16,0-18 15,15 0-15</inkml:trace>
  <inkml:trace contextRef="#ctx0" brushRef="#br0" timeOffset="62">13570 4639 0,'0'35'15,"0"1"-15,0 34 16,0-35-16,0 36 16,13-53-16,14 17 15,-13-17 1,26 17-16,-27-18 15,0-17 1</inkml:trace>
  <inkml:trace contextRef="#ctx0" brushRef="#br0" timeOffset="63">13744 4745 0,'13'18'15,"-13"-1"-15,0 18 16,-13 1-16,13-19 16,0 1-16,0 0 0,0-1 15,0 1-15,13 0 16,1-1-16,-1-17 16,14 18-1,0-36-15,-14 1 16</inkml:trace>
  <inkml:trace contextRef="#ctx0" brushRef="#br0" timeOffset="64">13865 4657 0,'13'0'15,"0"17"-15,1 19 16,-14-19-16,14 1 0,-2 35 15,-12-18 1,-12 36-16,-2-36 16,14 0-16</inkml:trace>
  <inkml:trace contextRef="#ctx0" brushRef="#br0" timeOffset="65">14093 5380 0,'-14'53'16,"-13"0"-1,1 0 1,-2-18-16,-39 18 16,55-36-1</inkml:trace>
  <inkml:trace contextRef="#ctx0" brushRef="#br0" timeOffset="66">14361 4992 0,'-27'0'16,"14"0"-16,-1 35 15,14 0-15,0 36 16,14-36-16,-1 0 15,14-17-15,-14 17 0,41-17 16,-27 0 0,-14-18-16,27-36 15,-27 19-15,1-1 16,0-17-16,-14 17 0,0-35 16,0 36-16,0-19 15,0 54 1,13 70-16,0 18 15,1-35-15,-14-1 16,13 54-16,-13-71 16,0-1-16,0-16 0,-13-19 15,-1 1-15,-12 0 16,12-18-16,-13-18 16,14 0-16,-14 1 0,-13-54 15,26 36-15,1-18 16</inkml:trace>
  <inkml:trace contextRef="#ctx0" brushRef="#br0" timeOffset="67">14642 4604 0,'0'17'16,"0"54"-1,14 0-15,-1-19 16,-13-16-16,14-19 0,12 19 16,-12-19-1,0-17-15,-14-17 16</inkml:trace>
  <inkml:trace contextRef="#ctx0" brushRef="#br0" timeOffset="68">14830 4692 0,'14'18'0,"12"-18"16,-26 17-16,0 19 15,0-1-15,-13 0 16,0-17-16,-1 17 15,14-17-15,14-1 16,-1-17-16,14 18 16,-14-18-16,27 0 15,-26-18-15</inkml:trace>
  <inkml:trace contextRef="#ctx0" brushRef="#br0" timeOffset="69">15044 4621 0,'14'36'16,"0"17"0,-14-18-16,0-17 0,0 34 15,0 1 1,-14-17-1,0-36-15,2 17 0</inkml:trace>
  <inkml:trace contextRef="#ctx0" brushRef="#br0" timeOffset="70">15152 4410 0,'27'35'16,"-14"-17"-1,14 17-15,0 18 0,40 53 16,-41-36-16,28 71 15,-40-52-15,-1-19 16,-13 1-16,-13 70 16,-1-71-16,1-17 0,-14 0 15,-13 18 1,26-54-16,1 1 0,0 0 16,0-18-16</inkml:trace>
  <inkml:trace contextRef="#ctx0" brushRef="#br0" timeOffset="71">15809 5239 0,'0'17'16,"-13"-17"-16,13 36 15,-27 17 1,13-18-16,1 35 15,0-52-15,-1 17 0,-13 1 16</inkml:trace>
  <inkml:trace contextRef="#ctx0" brushRef="#br0" timeOffset="72">16171 5362 0,'14'0'0,"-1"0"15,14 0 1,0 0-16</inkml:trace>
  <inkml:trace contextRef="#ctx0" brushRef="#br0" timeOffset="73">16480 5362 0,'13'0'16,"0"0"-16,1 0 15,-1-17-15,14 17 16</inkml:trace>
  <inkml:trace contextRef="#ctx0" brushRef="#br0" timeOffset="74">16761 5380 0,'14'-18'15,"-1"1"1</inkml:trace>
  <inkml:trace contextRef="#ctx0" brushRef="#br0" timeOffset="75">16922 5380 0,'13'0'15,"1"-18"1,-1 18 0</inkml:trace>
  <inkml:trace contextRef="#ctx0" brushRef="#br0" timeOffset="76">17351 5345 0,'0'0'0,"0"17"0,-13 36 15,-14-18-15,-27 18 16,27-17-16,-12-19 16,11 1-16,2 0 0,-15-1 15</inkml:trace>
  <inkml:trace contextRef="#ctx0" brushRef="#br0" timeOffset="77">17793 4480 0,'-13'0'16,"0"18"-16,-14 35 15,27-18 1,-14 71-16,14-35 15,-13-1-15,13 1 0,0-1 16,0 1-16,27 35 16,-14-54-16,27 37 15,-12-54-15,11 0 16,-11-17-16,-15-18 16</inkml:trace>
  <inkml:trace contextRef="#ctx0" brushRef="#br0" timeOffset="78">17928 5027 0,'13'18'16,"1"-1"-16,52 36 16,-25-17-16,53 16 15,-54-16 1,0-19-16,14 36 15,-41-35-15,0 0 16</inkml:trace>
  <inkml:trace contextRef="#ctx0" brushRef="#br0" timeOffset="79">18223 4957 0,'-40'17'0,"-1"36"16,1 18-1,0 34-15,26-69 16,14 34 0,14-34-16,-1-1 15,0-35-15</inkml:trace>
  <inkml:trace contextRef="#ctx0" brushRef="#br0" timeOffset="80">18330 4374 0,'-27'0'16,"14"53"-16,-1-17 16,14 52-1,0-35-15,0-18 0,14 18 0,-1-18 16,14 1-16,0-1 15,-1-18-15,2 1 16,-15-18-16</inkml:trace>
  <inkml:trace contextRef="#ctx0" brushRef="#br0" timeOffset="81">18451 4586 0,'0'18'0,"0"35"16,0-18-16,13 0 16,1-17-16,-14 0 15,13-18-15,-13-18 16,13-17 0,-13-1-16,14-17 15,-1 36-15,14-1 16,-14 18-1,-13 35 1,0-17-16,0 17 16,0-17-16,0 0 15,0-1 1,14-17-16,-1-17 16,0-19-1,-13 19-15,28-1 16,-15 18-16,-13 18 15,13-18-15,0 35 16,-13-17-16,14 35 16,0-36-1,-14 1 1</inkml:trace>
  <inkml:trace contextRef="#ctx0" brushRef="#br0" timeOffset="82">18773 4463 0,'26'17'16,"1"36"-16,-14-18 16,14 36-16,-27-36 15,0 36-15,-13-36 16,-14 53-16,0-35 15,14-17-15</inkml:trace>
  <inkml:trace contextRef="#ctx0" brushRef="#br0" timeOffset="83">18987 5203 0,'0'18'0,"-13"35"16,-1-35-16,1 17 16,-28 0-1,15-17-15,-1-18 0</inkml:trace>
  <inkml:trace contextRef="#ctx0" brushRef="#br0" timeOffset="84">19309 4992 0,'0'-18'16,"-13"18"-1,13 18 16,13 35-31,0-36 16,-13 1-16,14 0 0,-1-1 16,14 1-16,-14-18 15,14-18 1,-14 1-16,15-19 16,-15 1-16,-13 17 0,0 1 15,13-1-15,0 36 16,1 52-1,0 1-15,-14-1 16,13-17-16,0 18 0,14 70 16,-27-88-16,14 35 15,-14-70-15,-14 17 16,1-35-16,-27-18 16,12 1-16,-25-36 15,26 18-15,-13-18 16,13 17-16,14 1 15</inkml:trace>
  <inkml:trace contextRef="#ctx0" brushRef="#br0" timeOffset="85">19604 4463 0,'-13'-18'16,"-1"18"0,1 53-1,13-18-15,13 53 16,-13-35-16,27 36 15,-14-54-15,14-18 16,0 19-16,-14-36 16</inkml:trace>
  <inkml:trace contextRef="#ctx0" brushRef="#br0" timeOffset="86">19752 4621 0,'0'36'16,"0"-19"-16,0 19 16,13-19-16,0-17 31,-13-17-31,0-19 16,13 19-16,1-19 15,-14 19 1,27 17-16,-14 0 15,-13 17 1,0 19-16,0-19 16,0 1-16,14 0 15,-1-36 17,1 18-32,12-35 15,-12 17-15,12 0 16,-12 18-16,13 0 15,-14 18-15,-13 17 16,0-17 0,0 0-16,0 17 15,0-17-15,0-1 16</inkml:trace>
  <inkml:trace contextRef="#ctx0" brushRef="#br0" timeOffset="87">20100 4480 0,'27'18'16,"0"17"0,-1 18-1,1 0-15,-27 18 16,0-36-16,-13 35 15,-14-34 1,14-19-16</inkml:trace>
  <inkml:trace contextRef="#ctx0" brushRef="#br0" timeOffset="88">20247 4304 0,'0'-18'15,"0"36"17,0 0-32,27 52 15,0-35-15,14 89 16,-28-71-16,41 70 15,-41-52-15,14 52 16,-14-52-16,-13 52 16,0-70-16,-27 35 15,14-35-15,0-35 16,-1 17-16,1-17 16,-27 35-16,12-36 15</inkml:trace>
  <inkml:trace contextRef="#ctx0" brushRef="#br0" timeOffset="89">20542 4198 0,'14'0'15,"0"0"1,12 0-16,1 0 16,27 18-16,-14-1 15,0 36-15,-27-35 16,-13 17-16,0-17 15,-40 35 1,27-36-16,-54 54 16,40-36-16,0 36 15,14-36-15,13 36 16,13-36-16,28 35 16,-15-34-16,28 17 15,-27-36-15,-1 36 16,-12-35-16,-14 35 15,0-18-15,-14 18 16,1-18-16,13 36 16,-13-18-16,26 17 15,0-34-15,14 16 16,0-16 0,0 17-16,-13-36 15,-1 19-15,-40-19 16,-13-17-1,13 0-15,-40 0 16,27 0 0,-41 0-16</inkml:trace>
  <inkml:trace contextRef="#ctx0" brushRef="#br0" timeOffset="90">9400 4621 0,'-13'0'16,"-1"-17"-16,-12 17 0,-1 17 15,-27 1 1,28 0-16,12 17 0,0-17 0,1 35 15,13-18 1,0 0-16,13 0 0,1 1 16,13 17-16,-14-18 15,14-18-15,-13 19 0,12-19 16,1 54-16,-27-36 16,0 18-16,0-18 15,-13 1-15,-27 34 16,26-34-16,-13-1 0,1-18 15,12 1-15,-26 17 16,26-17-16,1 17 16,13-17-16,13 0 15,1 34-15,-1-16 16,0-19-16,15 54 16,-15-18-16,-13 35 15,0 0 1,13-52-16,-13 16 15,14-34-15,-14 0 0,40-1 16,-27-17-16,27 0 16,-13 0-16,0-17 0</inkml:trace>
  <inkml:trace contextRef="#ctx0" brushRef="#br0" timeOffset="91">2991 7214 0,'13'0'31,"0"36"-31,1 52 16,0-18-16,-14 1 15,0 70-15,0-70 16,0 17 0,0-71-16,0 19 15,-14-54-15,14-35 16,0 0-1,14 0-15,-14 0 0,0-52 16,13 52-16,0-36 16,-13 54-16,27 18 15,-13 34 1,-2 36-16,-12 0 16,0 0-16,0-18 15,14 53-15,-14-70 0,14 0 16,-1-18-1,0 0-15,1-18 0,13-35 16,-14 18-16,0-18 16,28-18-16,-28 18 15,28 1-15,-29 34 16,2 36 0,-14-1-16,0 89 15,0-53-15,-14 53 16,14-53-16,0 0 0,0-18 15,27 35-15,-13-52 16,-1 17-16,0-17 0,41-18 16,-40 0-1,13 0-15,-1 0 16,-12-18-16</inkml:trace>
  <inkml:trace contextRef="#ctx0" brushRef="#br0" timeOffset="92">3701 7479 0,'13'0'16,"15"-18"-1,-2 18-15,1 0 0,0 0 16,13 0-16,-13-17 0,14 17 16,-15 0-16,-26 17 15,14-17-15</inkml:trace>
  <inkml:trace contextRef="#ctx0" brushRef="#br0" timeOffset="93">3782 7691 0,'40'0'16,"14"-18"0,-14 0-16,-14 18 15,-12-17-15</inkml:trace>
  <inkml:trace contextRef="#ctx0" brushRef="#br0" timeOffset="94">4358 7267 0,'0'71'16,"0"-18"-16,0 0 16,14 70-16,-14-52 15,0-18-15,0-1 16,0-16-16,0-19 0,13 19 15,-13-54-15,0-35 16,14-35 0,-14 35-16,13-70 15,-13 70-15,27-36 16,-13 54-16,-2 18 16,2 34-16,0 36 15,-14-18 1,0 71-16,13-71 15,0 36-15,0-36 16,15-35-16,-15 0 16,14-35-16,-14 0 15,14-36 1,-27 36-16,27-36 16,-14 36-16,14 0 15,-14 35-15,-13 53 16,0 0-16,14 52 15,-14 1 1,14-53-16,-14 0 16,12 0-16,2-18 15,-14-17-15,14-18 16</inkml:trace>
  <inkml:trace contextRef="#ctx0" brushRef="#br0" timeOffset="95">4922 7761 0,'26'0'15,"2"0"1,-16 0-16,15 0 16,27-18-16,-27 18 0,27-17 15,-41 17-15,0-18 16</inkml:trace>
  <inkml:trace contextRef="#ctx0" brushRef="#br0" timeOffset="96">5029 7532 0,'0'53'16,"0"-18"-16,0 18 16,0 35-16,0-53 15,0 18-15,13-17 16,0-1-16,1-17 15,0-1-15,-1 1 0,0-18 0</inkml:trace>
  <inkml:trace contextRef="#ctx0" brushRef="#br0" timeOffset="97">5243 7885 0,'0'35'0,"14"-17"15,-28-36 17,1-35-17,13 35-15,-13-17 16,13-18-16,13 18 16,14 17-16,-13 1 0,12-1 15,27 18-15,-25 0 16,-15 0-16,0 18 15,1-1-15,-1 1 16,-13-1-16,0 1 0,14 17 16,-28-35-16,14 18 0,-13-18 15,-1 0 1</inkml:trace>
  <inkml:trace contextRef="#ctx0" brushRef="#br0" timeOffset="98">5485 7743 0,'0'0'0,"-14"18"0,14 0 15,0-1 1,-13 19 0,13-19-16,0 1 0,27 17 15,-27-17-15,27 17 16,-14-35-1,14 18-15,-14-18 16,0-35 0,-13 17-1,0 0-15,0 1 0,0-19 16,-13 1-16,0 35 16,-1-18-16,1 18 15,0-17 1,13 34-16,13 19 15,0-1 1,-13-17-16,14-1 16,-1 1-16,14 0 15,-13-1-15,12-17 16,-13 0-16,1 0 16</inkml:trace>
  <inkml:trace contextRef="#ctx0" brushRef="#br0" timeOffset="99">5699 7796 0,'0'36'16,"0"-19"-16,14 1 16,-1 0-16,-13-1 15,27 1 1,-14-18-16</inkml:trace>
  <inkml:trace contextRef="#ctx0" brushRef="#br0" timeOffset="100">5699 7532 0</inkml:trace>
  <inkml:trace contextRef="#ctx0" brushRef="#br0" timeOffset="101">5873 7990 0,'0'18'16,"-13"-18"-16,13-18 15,13-17-15,-13 0 16,14 17-16,13-52 16,-27 52-16,13-17 0,14 17 15,-13 36 1,-1 17 0,-13 0-16,13 1 0,1-1 15,-1 0-15,1-17 16,-1-1-16</inkml:trace>
  <inkml:trace contextRef="#ctx0" brushRef="#br0" timeOffset="102">9655 7144 0,'0'35'15,"0"53"1,0-35-16,0 0 0,0 0 16,0 35-1,0-53-15,0 1 16,0-72-1,0-34 1,13 17-16,-13-35 16,14 35-16,-1-35 15,1 52-15,12 1 16,-12 35-16,0 35 16,-1 1-16,0 34 15,-13-17-15,14 0 16,-14-35-1,13-1-15,1-17 16,-2-35-16,16 17 16,-2-52-16,-12 35 15,26-18-15,-27 17 16,1 1 0,-1 35-16,-13 18 15,14-1-15,-14 54 16,0-36-16,13 53 15,-13-52-15,13 17 16,-13-36-16,14 19 16,-14-19-16</inkml:trace>
  <inkml:trace contextRef="#ctx0" brushRef="#br0" timeOffset="103">10205 7497 0,'13'0'15,"1"0"-15,12 0 16,2 0-1,11-18-15,-25 18 16,13 0 0,-14 0-16</inkml:trace>
  <inkml:trace contextRef="#ctx0" brushRef="#br0" timeOffset="104">10299 7285 0,'0'0'0,"0"18"0,-13 17 15,13-18-15,0 54 16,0-36-16,13 53 16,-13-52-16,13-1 0,-13-17 15,13 17-15,-13-17 16</inkml:trace>
  <inkml:trace contextRef="#ctx0" brushRef="#br0" timeOffset="105">10446 7638 0,'27'-18'16,"-14"0"-16,28 1 15,-28-1-15,0-17 16,1 17-16,-14 1 0,-14-1 16,-12 18-1,12 0-15,1 0 16,-1 18-16,1-1 15,0 1-15,13-1 16,0 1-16,13 17 0,0-17 16,1 0-16,26-1 15,-27 1-15,1-18 0,13 18 16,-14-18 0</inkml:trace>
  <inkml:trace contextRef="#ctx0" brushRef="#br0" timeOffset="106">10755 7479 0,'-41'0'16,"15"18"-1,12-1 1,14 1-16,0-1 15,14 1-15,12 0 16,1-1-16,-13 1 16,-1 0-16,14-1 15,-27 1-15,0 0 16,-14-1-16,1 1 16,-14-18-16,0 0 15,14 0-15,-14 0 16,13 0-16</inkml:trace>
  <inkml:trace contextRef="#ctx0" brushRef="#br0" timeOffset="107">10862 7567 0,'40'-18'16,"1"1"0,-15-1-16,-12 18 15</inkml:trace>
  <inkml:trace contextRef="#ctx0" brushRef="#br0" timeOffset="108">10902 7338 0,'0'17'0,"-13"19"16,13-19-1,0 54-15,0-36 16,-13 71-1,26-71-15,0 18 16,14-18 0,-13-17-16,26-18 15,-14 0-15,1-18 0,0 1 16,-14-1-16</inkml:trace>
  <inkml:trace contextRef="#ctx0" brushRef="#br0" timeOffset="109">11573 7338 0,'13'0'47,"0"0"-47,14 0 0,27-18 15,-27 18-15,0 0 16,26 0-16,-26 0 16,-14 0-1,-26 18-15</inkml:trace>
  <inkml:trace contextRef="#ctx0" brushRef="#br0" timeOffset="110">11626 7514 0,'14'0'15,"-1"0"1,0 0-1,15 0-15,-2 0 16,-12 0-16,13 18 16,-15-18-16,2 0 15</inkml:trace>
  <inkml:trace contextRef="#ctx0" brushRef="#br0" timeOffset="111">12203 7355 0,'40'-17'16,"13"-1"-16,28-17 15,-54 35-15,27-18 16,-41 18-1,0 0-15</inkml:trace>
  <inkml:trace contextRef="#ctx0" brushRef="#br0" timeOffset="112">12203 7461 0,'14'18'0,"12"-18"16,27 18-16,-12-36 15,39 0-15,-53 18 16,0-17-16,0 17 16,-41 0-1</inkml:trace>
  <inkml:trace contextRef="#ctx0" brushRef="#br0" timeOffset="113">12230 7091 0,'13'88'16,"0"36"-16,-13 17 16,14-88-16,12 70 15,-26-70-15,41 17 16,-41-52-16,13-18 15,1-35 1</inkml:trace>
  <inkml:trace contextRef="#ctx0" brushRef="#br0" timeOffset="114">12350 7108 0,'27'89'15,"-13"-1"1,12 35 0,-12-70-16,-1 0 0,1 18 15,-1-1 1,0-52-16,1 0 16</inkml:trace>
  <inkml:trace contextRef="#ctx0" brushRef="#br0" timeOffset="115">12591 7303 0,'27'-18'16,"-13"18"-1,12 0-15,27-18 16,-12 1-16,-1-1 16,-13 18-16,-14-18 15</inkml:trace>
  <inkml:trace contextRef="#ctx0" brushRef="#br0" timeOffset="116">12644 7108 0,'27'106'15,"-13"-53"-15,-14 0 0,26 71 16,-26-54-16,14 36 16,-1-71-1,-13 1-15,14-1 16</inkml:trace>
  <inkml:trace contextRef="#ctx0" brushRef="#br0" timeOffset="117">12832 7514 0,'27'-17'15,"-14"17"-15,14-36 16,0 19-16,0-1 15,-14 0 1,1 1-16,-28 17 16,-13-18-16,14 18 15,-28 35-15,28-35 16,0 18-16,0 17 16,-1-17-16,14 17 15,14-17-15,-1-1 16,13 1-16,15 0 15,-28-18-15</inkml:trace>
  <inkml:trace contextRef="#ctx0" brushRef="#br0" timeOffset="118">13073 7373 0,'-13'18'16,"0"-1"-1,13 19 1,13 17-16,0-36 16,15 1-16,-2 17 15,-12-17 1,-28-1 0,-12-17-1,-15 0 1,28 0-16</inkml:trace>
  <inkml:trace contextRef="#ctx0" brushRef="#br0" timeOffset="119">13248 7373 0,'27'0'16,"-14"-18"-16,14 18 0,-13-17 15,-1-18 1</inkml:trace>
  <inkml:trace contextRef="#ctx0" brushRef="#br0" timeOffset="120">13261 7144 0,'0'0'0,"0"35"0,0 0 0,27 54 15,-14-37-15,15 54 16,-15-53-16,13 35 16,-12-35-1,-14-35-15</inkml:trace>
  <inkml:trace contextRef="#ctx0" brushRef="#br0" timeOffset="121">14093 7391 0,'0'0'0,"0"17"15,26-34 1,2 17-16,11-36 16,-11 19-1,-16-1-15,2-35 16,-14 36-16,-14-36 15,2 35-15,-42 0 16,27 18-16,-13 36 16,13-1-16,13 36 15,14-36-15,27 53 16,0-53-16,53 1 16,-40-19-16,55 18 15,-55-35-15,13 0 16,-39-17-16,0-1 15,-14 1 1,0-36-16,-14 35 16,0-17-16,14 17 15,14 18 1,0 0-16,39 18 16,-13-1-16,27 1 15,-27 0-15,1-1 16,-15 1-16,14 0 15,-26-18-15,0 0 16</inkml:trace>
  <inkml:trace contextRef="#ctx0" brushRef="#br0" timeOffset="122">14696 7250 0,'-13'0'16,"-1"35"-1,-26 18 1,13 17-16,27-34 16,-13 17-16,13-18 15,27 0-15,-14-17 16</inkml:trace>
  <inkml:trace contextRef="#ctx0" brushRef="#br0" timeOffset="123">14897 7250 0,'-40'0'16,"-1"35"-16,15-17 16,13 52-1,13-35-15,0 1 0,13-1 0,27 18 16,-13-36-1,-14-17-15,41 0 16,-41-17-16,1-1 0,-1-17 16,-13 0-16,0-18 15,-13 35 1,-1 0-16,14 36 31,0 35-31,14-35 16,-1-1-16,14 36 15,-14-35-15,1-18 16,-14-18 0,0-17-1,0 0-15,0-1 16,14 19-16,-2-1 16,2 18-1,-14 18 1,14-18-16,-14 17 0,13 1 15,-13 0 1,13-1-16,-13 1 16,0 0-1,14-18-15,-1 0 16</inkml:trace>
  <inkml:trace contextRef="#ctx0" brushRef="#br0" timeOffset="124">15219 7408 0,'13'53'16,"-13"-17"-16,14 52 16,0-35-16,-1 35 0,0-35 15,-13-18-15,0 0 16,0-17-16,0 0 0,-13-18 15,0-18 1,13-70-16,-14 35 16,14-53-16,0 35 15,27-70 1,-14 88-16,14-17 16,-1 52-16,2 18 15,-15 18-15,14 35 16,-27-18-16,0 0 15,-14 1-15,1-1 0,0 0 16,-1-17-16,0-1 16,1-17-16,0 18 0,-1-18 15,14-18-15,0-17 16</inkml:trace>
  <inkml:trace contextRef="#ctx0" brushRef="#br0" timeOffset="125">15434 6932 0,'0'88'0,"13"0"15,-13-35-15,13 53 16,-13 0-1,0-53-15,0 35 16,14-35-16,-14-18 16</inkml:trace>
  <inkml:trace contextRef="#ctx0" brushRef="#br0" timeOffset="126">15555 7426 0,'12'0'0,"2"0"16,0 0-16,-1 0 0,13 0 16,-12-18-1,0 1-15,-1-1 16,-13 0-16,-13-17 16,-1 18-16,-13-1 15,14 18-15,0 18 16,-1-1-16,14 54 15,0-54-15,27 54 16,-14-53-16,28 17 16,-15-18-16,28-17 15,-41-17-15,28-1 16,-28 1-16,28-19 16,-29 19-16,16 17 15,-15 0 1,13 35-16,-26-17 15,14 17-15,-14-18 16,0 19-16,-14-19 16,1-17-16,-13 18 0,12-18 15,-12 0 1,-2 0-16,15 0 0,-27 0 16,26 0-16</inkml:trace>
  <inkml:trace contextRef="#ctx0" brushRef="#br0" timeOffset="127">16131 7567 0,'-27'-35'15,"1"35"-15</inkml:trace>
  <inkml:trace contextRef="#ctx0" brushRef="#br0" timeOffset="128">2374 11148 0,'0'-18'16,"0"36"31,40 35-32,-13 0-15,0 0 16,40 88 0,27 17-16,-54-87 15,0 0-15,54 70 16,-40-88-16,-15-1 0,29 37 15,-41-72 1,-1 19-16,15-1 16,-28-18-16,0-17 15,-26 0 1,-13-35 0,-2 18-16</inkml:trace>
  <inkml:trace contextRef="#ctx0" brushRef="#br0" timeOffset="129">3004 11165 0,'0'-17'16,"-13"17"0,-14 35-1,0 0-15,-14 54 0,15-19 16,-1 1-16,-13 17 0,13 0 16,-13 0-16,-27 106 15,27-123-15,-14 52 16,41-70-16,-1 0 15,14-18-15,0-17 0,0 0 16,14-1-16,12-34 16</inkml:trace>
  <inkml:trace contextRef="#ctx0" brushRef="#br0" timeOffset="130">3554 11536 0,'0'17'0,"13"-17"16,14 0-16,14 0 16,-1 0-16,27 0 15,-41 0 1,28-17-16,-27 17 16,-14 0-16,1 17 15,-28 1 1</inkml:trace>
  <inkml:trace contextRef="#ctx0" brushRef="#br0" timeOffset="131">3635 11765 0,'12'18'16,"16"-18"0,25 0-1,-39 0-15,12 0 0,-12 0 16,-1 0-16,1 0 0,-1 17 0,0-17 15</inkml:trace>
  <inkml:trace contextRef="#ctx0" brushRef="#br0" timeOffset="132">4720 9402 0,'0'17'16,"28"-17"-16,-16 0 15,16 0-15,39-35 16,-41 17 0,1 18-16,-13-17 15</inkml:trace>
  <inkml:trace contextRef="#ctx0" brushRef="#br0" timeOffset="133">4707 9437 0,'0'-18'16,"0"36"-1,0-1 1,13 36 0,1-17-1,-14 34 1,14 18-16,-14-35 16,0 53-1,12 35-15,-12-70 0,14 70 16,-14-71-16,14 54 15,-14-53 1,0 52-16,0-52 16,13 34-16,-13-52 15,13 53-15,0-53 16,1 53-16,-14-36 16,14 36-1,-14-35-15,0-18 0,0 70 16,0-17-1,0-35-15,0 34 16,-14-52-16,14 53 16,0-53-16,0 53 15,0-53-15,0 53 16,0-53-16,-14 70 16,14-70-16,0 53 15,-13-53-15,0 53 16,13-54-16,-13 37 15,-1-36 1,14 17-16,-14-17 16,14 18-16,0-54 15,14 19-15,-14 34 16,14 18 0,-14-52-16,13 16 0,-13-16 0,0 70 15,13-53 1,-13-1-16,0 1 0,0 36 15,13 16 1,-13-69-16,0 17 0,0 35 16,0-35-1,0 0-15,0 35 16,0-35-16,0-18 0,0 53 16,0-35-16,14 18 15,-14-36-15,0 35 16,0-52-16,0 17 15,0-17 1,0 17-16,0-17 16,0 0-16,-14-1 15,14 1-15,-13 0 16,13 17 0,0-18-1,13-17 1,15 0-16,-15 0 15,14-17-15,26 17 16,-25 0-16,25 0 16,-27 0-16,2 35 15,-15-17-15</inkml:trace>
  <inkml:trace contextRef="#ctx0" brushRef="#br0" timeOffset="134">10044 6033 0,'0'17'31,"14"1"-15,12-1-1,1-17-15,-1 0 0,2 0 16,25 0-16,-39 0 15,26 0-15,-26 0 16,12 0-16</inkml:trace>
  <inkml:trace contextRef="#ctx0" brushRef="#br0" timeOffset="135">13221 5927 0,'13'0'16,"14"0"-1,-13 0-15,40-18 16,13 18-1,-41 0-15,14 0 16,-13-18-16,27 18 16,-41 0-16,1 0 15</inkml:trace>
  <inkml:trace contextRef="#ctx0" brushRef="#br0" timeOffset="136">18009 5768 0,'-14'0'15,"28"0"17,25 0-32,1 0 15,55 0-15,-55 0 16,13 0-16,1 0 15,-41 0-15</inkml:trace>
  <inkml:trace contextRef="#ctx0" brushRef="#br0" timeOffset="137">5391 11571 0,'-13'0'15,"26"0"16,14 35-15,0-17-16,26 53 16,-13-36-16,14 35 15,-14-34-15,14 34 16,-27-52-16,26 17 16,-39-17-16,-1-18 15,0 0-15,-26 0 16,0 0-16,-1 0 15</inkml:trace>
  <inkml:trace contextRef="#ctx0" brushRef="#br0" timeOffset="138">5645 11518 0,'-26'-17'16,"-1"34"0,13 18-16,-12 36 15,12-18-15,1-18 16,0 18-16,-1 35 16,1-35-16,13-17 0,0-19 15,0 1-15,0-1 16,13-17-16,14-17 0</inkml:trace>
  <inkml:trace contextRef="#ctx0" brushRef="#br0" timeOffset="139">5833 11218 0,'14'-17'16,"-28"17"0,1 0-1,-1 17 1,1 19 0,0 34-16,13-35 0,0 36 15,13 0 1,0-36-16,28 18 15,-15-36-15,-12-17 16,40 18-16,-27-36 16,-14 18-16</inkml:trace>
  <inkml:trace contextRef="#ctx0" brushRef="#br0" timeOffset="140">5968 11342 0,'0'17'16,"0"19"0,0 17-16,0-36 15,13 1-15,0 17 0,1-17 16,-1-1 0,1-17-16</inkml:trace>
  <inkml:trace contextRef="#ctx0" brushRef="#br0" timeOffset="141">6101 11218 0,'14'18'16,"-1"0"-1,1 35-15,-1-18 16,0 0-16,1 53 15,-14-52-15,14 34 16,-14-52-16,-14-1 16,14 1-16</inkml:trace>
  <inkml:trace contextRef="#ctx0" brushRef="#br0" timeOffset="142">5713 9384 0,'0'18'31,"-14"17"-16,14 0-15,0 36 16,0-18-16,0-1 16,0 19-16,0 17 15,0 0-15,0 18 0,0 106 16,0-106-16,14-18 16,-14 0-16,27 53 15,-27-105-15,26 34 16,-12-52-16,-1-1 15,0-17-15</inkml:trace>
  <inkml:trace contextRef="#ctx0" brushRef="#br0" timeOffset="143">5766 12629 0,'-13'0'15,"13"-17"1,0 34 15,0 1-15,0 0-16,-13 35 15,13-18-15,0 71 16,0-36-16,0 89 16,0-53-16,-14 106 15,14-107-15,0 89 16,0-105-16,0 87 16,0-88-16,-13 71 15,13-88 1,0 70-16,0-88 15,0 17-15,0-35 16,13-17-16,1-18 16,-14-35-1</inkml:trace>
  <inkml:trace contextRef="#ctx0" brushRef="#br0" timeOffset="144">6638 11518 0,'0'-17'16,"13"17"0,1 0-16,40 35 15,-28-18 1,1 19-16,40 17 15,-27-36-15,14 36 16,-14-35-16,-27 0 0,15-1 16,-2 18-1,-26-17-15,-13-18 16,0 0 0</inkml:trace>
  <inkml:trace contextRef="#ctx0" brushRef="#br0" timeOffset="145">6907 11377 0,'-28'18'15,"2"17"1,-1 36-1,0 17-15,14-35 0,-15 35 16,28-18 0,0-34-16,0-1 0,28 0 15,-2-35 1</inkml:trace>
  <inkml:trace contextRef="#ctx0" brushRef="#br0" timeOffset="146">7054 11183 0,'-14'-18'16,"1"18"-1,0 18-15,-1 17 16,14 1-16,0-19 0,14 1 16,-14 17-16,13-17 0,0-1 15,1 1-15,13 17 16,-14-17-16,0-18 0,14 18 16</inkml:trace>
  <inkml:trace contextRef="#ctx0" brushRef="#br0" timeOffset="147">7148 11148 0,'0'-18'16,"13"18"-16,0 0 15,-13 18-15,27-1 16,-27 1-16,0 17 15,0-17-15,0 0 0,-13-1 16,-1 1 0,14 17-16,0-17 15,27-1 1,0-17-16,0 0 16,13-17-16</inkml:trace>
  <inkml:trace contextRef="#ctx0" brushRef="#br0" timeOffset="148">7376 11148 0,'13'17'16,"0"1"-16,-13 35 15,0-18-15,0 18 16,-13-35-16,0 35 15,-1-36-15,-13-17 16,14 0-16</inkml:trace>
  <inkml:trace contextRef="#ctx0" brushRef="#br0" timeOffset="149">6986 9543 0,'-13'-18'31,"13"36"-31,-13-1 16,13 19-16,0 34 15,0-35-15,0 71 16,0-18-16,0 71 16,0-71-1,13 53-15,-13-88 16,13 71-16,-13-89 16,0 53-16</inkml:trace>
  <inkml:trace contextRef="#ctx0" brushRef="#br0" timeOffset="150">7000 12506 0,'0'18'31,"0"-1"-15,0 1-16,14 52 16,-14-34-16,0 17 15,0 17-15,0 107 16,-14-72-16,14 37 16,-14-19-16,-12 177 15,12-177-15,14 89 16,14-124-16,-1 36 15,0-89-15,15 36 16,-28-36-16,13-18 16,-13 1-16,0-36 15,0 1 17</inkml:trace>
  <inkml:trace contextRef="#ctx0" brushRef="#br0" timeOffset="151">7818 11748 0,'14'0'16,"-1"0"-1,0 0-15</inkml:trace>
  <inkml:trace contextRef="#ctx0" brushRef="#br0" timeOffset="152">8032 11800 0,'14'-17'31,"-1"17"-31</inkml:trace>
  <inkml:trace contextRef="#ctx0" brushRef="#br0" timeOffset="153">8274 11836 0,'13'0'0,"1"0"16,-14 17 0,0 1-1,0 0 1,0-1-16</inkml:trace>
  <inkml:trace contextRef="#ctx0" brushRef="#br0" timeOffset="154">8569 11501 0,'0'17'16,"0"1"-16,13 17 0,14 0 16,0 1-1,0-19-15,-1 19 0,2-1 16,-2-17-16,28 52 15,-27-52-15,13 35 16,-13-36-16,-1 1 16,-26 0-16,-13-18 15,0-18 1</inkml:trace>
  <inkml:trace contextRef="#ctx0" brushRef="#br0" timeOffset="155">8824 11553 0,'-27'36'16,"-13"17"-1,13 17 1,-14 1-16,15-1 15,13-34 1,13-19-16,0 1 0,13-18 16,0 0-16</inkml:trace>
  <inkml:trace contextRef="#ctx0" brushRef="#br0" timeOffset="156">8904 11060 0,'-27'17'15,"14"19"1,-1-1-16,14 18 16,14 17-1,-1-52-15,1 17 0,26 18 16,-26-35-16,12-1 16,-12 1-16</inkml:trace>
  <inkml:trace contextRef="#ctx0" brushRef="#br0" timeOffset="157">9038 11289 0,'-14'35'16,"2"0"-1,-2-17 1,28-18-16,-2 0 15,-12-35-15,28 0 16,-2-18 0,-12 0-1,-1 35-15,-13 36 32,14 17-17,-14-17-15,13-1 16,0-17-1,1 0-15,-14-17 16,27-1-16,-14 0 16,0 1-16,1 17 15,0 17 1,-1-17-16,-13 18 0,13 17 16,-13-17-16,14 0 15,-14-1-15,-14 1 16,14-1-1</inkml:trace>
  <inkml:trace contextRef="#ctx0" brushRef="#br0" timeOffset="158">9320 11077 0,'0'-17'0,"0"34"15,13 1 1,1 0-16,-1-1 0,14 18 16,-14-17-16,1 0 0,12 52 15,-26-52-15,14 17 16,-28 0-16,14-17 15,-40 35-15,13-35 16</inkml:trace>
  <inkml:trace contextRef="#ctx0" brushRef="#br0" timeOffset="159">8904 9631 0,'-13'53'16,"13"-18"-16,-14 0 0,14 54 15,14-37-15,-14 72 16,0-36-16,0 53 16,0-70-1,13 70-15,0-88 16,-13 0-16</inkml:trace>
  <inkml:trace contextRef="#ctx0" brushRef="#br0" timeOffset="160">8945 12559 0,'0'18'0,"0"-1"15,0 18 1,13 1-16,0 34 16,-13-17-16,0 18 0,0 88 15,0-54-15,-13 1 16,0 123 0,-1-105-16,0 17 0,1 88 15,0-123-15,13-18 16,13 71-16,-13-88 15,13 35-15,1-71 16,0 18 0,-1-36-16,0 1 15,-13-36 1,0 1-16</inkml:trace>
  <inkml:trace contextRef="#ctx0" brushRef="#br0" timeOffset="161">9333 9366 0,'-13'0'16,"26"0"-1,1 18-15,-1-18 0,14 0 16,26-18-1,-39 18-15,13 0 0,-14-17 16,14 17-16,-13-18 16,-1 18-16,-13 18 15,0-1 1,0 1-16,0 17 16,0-17-16,0 17 0,0-17 15,13 52-15,-13-34 16,14 52-16,-14-18 15,0 54 1,13-36-16,-13 88 16,0-70-16,0 124 15,0-125-15,0 125 16,0-125-16,0 90 16,0-90-16,0 72 15,0-71-15,0 70 16,0-88-16,-27 89 15,27-89-15,-13 106 16,13-88-16,0-18 16,0 0-16,0 0 0,0 89 15,0-89-15,13 88 16,-13-88 0,0 89-16,0-71 15,0 70 1,0-70-16,0 70 15,0-88-15,0 1 0,0-1 16,0 71-16,0-89 16,0 1-16,0-18 0,0 17 15,0 54-15,0-72 16,14-16-16,-14 17 16,0-18-16,13 0 0,-13 36 15,0-36-15,14 0 16,-14 1-16,0-1 15,0-17-15,-14-1 16,14 1 0,0-1 15,-13 1 31,-14 0-46,14-18-16,-28 17 16,15-17-16,-15 18 15,1-18-15,-14 18 16,1-1-16,13-17 0,-41 18 16,54 0-16</inkml:trace>
  <inkml:trace contextRef="#ctx0" brushRef="#br0" timeOffset="162">5203 15505 0,'-13'0'31,"26"0"47,1 0-62,-1 0 0,28 0-16,-15 17 15,41-17-15,-13 0 16,40 18 0,-28-18-16,1 0 0,81 0 15,-68 0-15,-12 0 16,92 0-16,-93 0 15,1 0-15,-1 0 0,40 0 16,-67 0-16,1 0 16,26 0-1,-41 0-15,1 0 16,-40-18 0,-14 18-1</inkml:trace>
  <inkml:trace contextRef="#ctx0" brushRef="#br0" timeOffset="163">5471 15205 0,'-13'0'16,"0"0"-1,-14 0-15,13 0 16,-40 35 0,28 0-16,-41 1 15,40-1-15,-40 18 16,40-18-16,0-17 15,14-1-15,0 19 0,13-1 16,13-17-16,54-1 16,-27 1-16,40 17 15,-26-35-15,27 35 16,-41-17-16,27 17 16</inkml:trace>
  <inkml:trace contextRef="#ctx0" brushRef="#br0" timeOffset="164">6758 15469 0,'0'36'0,"0"-1"15,-13 0 1,13-17-16,0 35 16,0-36-1,0-34-15,13-19 16,1-34-1,0 35-15,-1-36 16,-13 53-16,27-17 16,-14 35-16,1 35 15,-14-17-15,13 17 16,-13 18-16,0-17 16,13-19-16,-13 18 15,14-35-15,0 0 16,-14-35-1,26 0-15,-13 0 16,1 17-16,12 0 16,-12 1-16,0 17 0,-1 35 15,-13 0 1,0 1-16,0 34 16,13-35-16,-13 1 0,0-1 15,14-17-15</inkml:trace>
  <inkml:trace contextRef="#ctx0" brushRef="#br0" timeOffset="165">7657 15452 0,'-27'0'16,"-13"0"-1,26 17-15,1-17 0,0 0 16,13 18 0,40-18-1,14 18 1,26-18-16,95 17 15,-108-17 1,80 18-16,-66-18 16,106 18-1,-106-18-15,66 0 16,-80 0-16,27 0 16,-54 0-16,0 0 15,-26 0-15,-28 0 31,1 0-15,13-18-16</inkml:trace>
  <inkml:trace contextRef="#ctx0" brushRef="#br0" timeOffset="166">8609 15311 0,'41'17'16,"12"18"-1,28 1 1,-28-19-16,-13 19 0,54-1 15,-27 0 1,-53-17-16,26 0 16,-40-1-16,0 1 15,-14-18-15,1 17 0,-14 1 16,-26 17 0,-15 1-16,42-1 0,-1-17 15,-13 17 1,26 0-16,1-17 0,13 17 15</inkml:trace>
  <inkml:trace contextRef="#ctx0" brushRef="#br0" timeOffset="167">10017 9419 0,'0'-17'47,"0"34"16,0 1-48,0-1 1,0 1-16,0 0 16,0-1-16,0 36 15,13-35-15,-13 17 16,0 0-16,0 1 0,14 87 16,-14-52-16,0 17 15,14 0-15,-14 124 16,13-106-16,-13 70 15,13-88-15,-13-17 0,14 17 16,-1 53 0,-13-70-16,14-18 0,-14 17 15,12 36-15,-12-53 16,14 35-16,-14-35 16,0 0-1,0-18-15,14 0 16,-14-17-1</inkml:trace>
  <inkml:trace contextRef="#ctx0" brushRef="#br0" timeOffset="168">9856 9666 0,'-14'18'16,"14"-1"-16,0-34 31,14-1-15,-14 0-1,14-17-15,12-18 16,-12 18-16,-1-18 15,1 35-15,-1-17 16,0 18-16,1-19 16,-14 19-16,13 17 15,1 0 1,-1 17-16,14 36 16,-13-18-16,12 36 15,-12-36-15,13 18 16,-15-18-16,16 1 15,-15-36-15,0 17 16</inkml:trace>
  <inkml:trace contextRef="#ctx0" brushRef="#br0" timeOffset="169">9896 11924 0,'0'18'15,"0"34"1,0-34-16,14 70 16,-14-52-16,0 52 15,0-53 1,0 0-16,0-17 0,0 0 16,0-1-16,-14-17 15,14-17-15,-13-19 16,13 1-16,0-53 15,0 35-15,13-35 16,1 52 0,-1-34-16,1 52 15,-1 1-15,0 17 16,1-18-16,-1 18 0,1-18 0,12 36 16,-12 0-16,-14-1 15,14 71-15,-1-52 16,-13 70-1,13-18-15,1-35 16,-1 17-16,-13-34 16,14-19-16,-14 18 15,12-17-15</inkml:trace>
  <inkml:trace contextRef="#ctx0" brushRef="#br0" timeOffset="170">10218 12294 0,'0'18'16,"14"17"-1,12-35-15,2 36 16,-2-19-16,-13 1 16,15-18-16,-2 35 0,-12-17 15,-1-18-15</inkml:trace>
  <inkml:trace contextRef="#ctx0" brushRef="#br0" timeOffset="171">10379 12259 0,'-13'18'16,"-14"-1"-16,-13 36 0,-1 18 16,28-36-16,0-17 15,13 17-15,-14 0 16,14-17-16,0 0 15</inkml:trace>
  <inkml:trace contextRef="#ctx0" brushRef="#br0" timeOffset="172">10111 12982 0,'-13'0'16,"13"18"0,0 0-1,0-1-15,0 18 16,0 54-1,0 87 1,0-35-16,-14 36 16,14-89-16,-13 106 15,13-106-15,0 0 16,-13 89-16,13-89 16,0 35-1,0-52-15,13-18 16,-13-18-16,0 35 0,13-52 15,-13 0-15,0-1 16,0 1-16,0 0 47,14-18-31,-1 0-1</inkml:trace>
  <inkml:trace contextRef="#ctx0" brushRef="#br0" timeOffset="173">9883 14499 0,'13'0'16,"-13"18"-16,14-1 0,-1 19 15,1-19-15,26 54 16,-27-36-16,1 0 0,40 36 15,-41-36 1,14 1-16,-14-19 16,13 1-16,-12-18 15,0-18-15,26-52 16,-13 34-16,-14-17 0,41-35 16,-41 53-16,0 0 15,1-1 1,0 36-16</inkml:trace>
  <inkml:trace contextRef="#ctx0" brushRef="#br0" timeOffset="174">11559 10760 0,'-13'0'32,"26"0"-17,1 0 1,12 17 0,-12-17-16,26 0 15,-13 0-15,13 0 0,41 0 16,-41 0-16,40-17 15,-26 17-15,13 0 16,-27 0-16,14 17 16,-27-17-16,-1 0 15,-12 0 1,-14-17-16,-14 17 16</inkml:trace>
  <inkml:trace contextRef="#ctx0" brushRef="#br0" timeOffset="175">12391 10672 0,'13'17'15,"14"1"1,-14-1-16,68 54 15,-55-53-15,28 17 16,-27-17-16,26 17 16,-40-18-1,0 1-15</inkml:trace>
  <inkml:trace contextRef="#ctx0" brushRef="#br0" timeOffset="176">12618 10566 0,'-39'17'15,"11"19"-15,-52 52 16,67-35-16,-1-18 15,1 36-15,26-1 16,1-35-16,-1-35 16</inkml:trace>
  <inkml:trace contextRef="#ctx0" brushRef="#br0" timeOffset="177">12711 10354 0,'0'53'16,"0"0"-1,0-18-15,0 0 16,0 1-16,14-19 16,-14 1-16,13-18 15,1 18-15</inkml:trace>
  <inkml:trace contextRef="#ctx0" brushRef="#br0" timeOffset="178">12832 10372 0,'14'0'16,"-14"17"-16,0 1 16,0 35-1,0-35-15,0 17 16,0-18-16,0 1 0,0 0 15,0-1-15,0 1 16,-14-18-16</inkml:trace>
  <inkml:trace contextRef="#ctx0" brushRef="#br0" timeOffset="179">12926 10283 0,'13'-17'16,"1"17"-16,-1 0 15,1 0-15,26-18 16,-27 18-16,14 0 0,-14 0 16,1 0-1,-28 0-15</inkml:trace>
  <inkml:trace contextRef="#ctx0" brushRef="#br0" timeOffset="180">12980 10372 0,'13'35'16,"0"0"-1,-13-17 1,0 0-16,0 17 15,0-18-15</inkml:trace>
  <inkml:trace contextRef="#ctx0" brushRef="#br0" timeOffset="181">12926 10513 0,'0'-18'15,"13"18"1,-13-17-16,14 17 15,-14 17 17,0 1-17,0-1-15,0 1 16,0 0-16,-14 17 0,14-17 0,-13-1 16,13 1-16</inkml:trace>
  <inkml:trace contextRef="#ctx0" brushRef="#br0" timeOffset="182">13181 10795 0,'107'0'16,"13"0"-1,-52 0-15,-15-18 0,42 18 16,-55 18 0,-27-18-16</inkml:trace>
  <inkml:trace contextRef="#ctx0" brushRef="#br0" timeOffset="183">12565 11465 0,'14'18'16,"-2"-18"-1,-12 18-15,14-1 16,-1-17-16,-13 18 16,14 17-16</inkml:trace>
  <inkml:trace contextRef="#ctx0" brushRef="#br0" timeOffset="184">12632 11871 0,'0'18'0,"0"-1"16,12 19 0,2-19-16</inkml:trace>
  <inkml:trace contextRef="#ctx0" brushRef="#br0" timeOffset="185">12671 12118 0,'0'18'15,"0"-1"1,14 1 0,-14 17-1,13-35-15</inkml:trace>
  <inkml:trace contextRef="#ctx0" brushRef="#br0" timeOffset="186">12671 12294 0,'0'18'15,"14"0"-15,-14-1 16</inkml:trace>
  <inkml:trace contextRef="#ctx0" brushRef="#br0" timeOffset="187">11573 13018 0,'67'0'0,"27"-18"16,26 0-1,1 1 1,26-19 0,-120 36-16</inkml:trace>
  <inkml:trace contextRef="#ctx0" brushRef="#br0" timeOffset="188">12324 12912 0,'40'35'15,"40"18"-15,1 0 16,-15 0 0,-25-36-16,-2 19 15,-12-19 1</inkml:trace>
  <inkml:trace contextRef="#ctx0" brushRef="#br0" timeOffset="189">12512 12718 0,'-41'35'15,"14"0"-15,14 0 0,-14 36 16,14-36 0,13 18-16,0 0 15,0-35-15,26-1 0,1-17 16</inkml:trace>
  <inkml:trace contextRef="#ctx0" brushRef="#br0" timeOffset="190">12778 12488 0,'0'-17'15,"0"34"1,0 19 0,0-1-16,0 35 15,0-34-15,0 34 16,14-52-16,-14 0 0,14-1 16,-1 18-1,0-35-15</inkml:trace>
  <inkml:trace contextRef="#ctx0" brushRef="#br0" timeOffset="191">12859 12612 0,'-13'53'0,"13"0"15,0-36 1,0 1-16,13-18 15,0-18 1,0 1-16,-13-19 16,14 19-16,0-1 0,-1-17 15,0 35-15,-13-18 16,14 18-16,-14 18 16,0-1-16,0 19 15,-14-36 1,14 35-16,14-35 31,-1-18-31,1 1 16,-1 17-1,0 17 17,-13 1-32,0 0 15,0 17-15,0-17 16,0-36 15</inkml:trace>
  <inkml:trace contextRef="#ctx0" brushRef="#br0" timeOffset="192">13033 12435 0,'0'-17'16,"0"34"0</inkml:trace>
  <inkml:trace contextRef="#ctx0" brushRef="#br0" timeOffset="193">13033 12435 0,'14'18'15,"-1"0"1,0 17-1,1 0 1,0-17-16,-2 35 16,-12-36-16,14 36 15,-14-35-15,0 0 16,-14-1-16,14 1 0,-12-18 0,-2 18 16,0-18-1</inkml:trace>
  <inkml:trace contextRef="#ctx0" brushRef="#br0" timeOffset="194">13113 12365 0,'14'0'0,"0"-18"16,26 18-16,-27 0 15,27-17-15,-26 17 16</inkml:trace>
  <inkml:trace contextRef="#ctx0" brushRef="#br0" timeOffset="195">13221 12488 0,'0'53'0,"13"-35"16,-13 35-16,0-36 16,0 1-16,0 17 0,0-17 15,0 35-15</inkml:trace>
  <inkml:trace contextRef="#ctx0" brushRef="#br0" timeOffset="196">13382 12823 0,'67'0'16,"-27"0"-16,67 0 16,-53 0-16,-1 0 15,1 0-15,-27 0 0,13 0 16,-13 0-16,0 0 15</inkml:trace>
  <inkml:trace contextRef="#ctx0" brushRef="#br0" timeOffset="197">11318 10266 0,'27'-18'31,"-1"18"-31,-12 0 0,13 0 16,13-17-16,-26 17 15,12-18-15</inkml:trace>
  <inkml:trace contextRef="#ctx0" brushRef="#br0" timeOffset="198">11345 10336 0,'13'36'15,"0"17"1,1 35-1,-14 53-15,0-71 0,-14 142 16,14 35 0,-13-88-16,13-18 0,-13 176 15,13-158 1,0 159-16,13-177 16,14 123-16,-27-140 15,14-18-15,-14 0 0,0-1 16,0 54-16,0-88 15,0 17 1,0-53-16,13 18 16,0-35-16,28-18 15,-15 17-15,28-17 16,-27 18-16,13-18 16,-13 0-16,40 0 15,-40 0-15,0-18 16</inkml:trace>
  <inkml:trace contextRef="#ctx0" brushRef="#br0" timeOffset="199">13731 10301 0,'26'0'31,"28"0"-15,0-18-16,26 18 16,-40-17-16,27 17 15,-40-18-15,0 18 16,-14 0-16,15 18 0,-15-18 16,-13 17-16,13 36 15,-13 0-15,0 53 16,0-35-16,-13 17 0,0 88 15,13-70-15,0 141 16,0-141-16,0 141 16,13-124-1,0 107-15,-13-125 16,27 107-16,-13-106 16,-2 88-16,2-123 15,13 105 1,-14-106-16,-13 54 15,14-53-15,-14 34 16,0-69-16,0 17 16,0-36-16,-14 1 15,1-36-15,-28 1 16,15 17 0,-27-18-16,-1 0 15,13 18-15,-26 18 16,41-18-16,-2 18 15</inkml:trace>
  <inkml:trace contextRef="#ctx0" brushRef="#br0" timeOffset="200">11171 9931 0,'-14'-18'16,"0"18"-16,28 18 31,0-1-15,-1 1-16,14 0 0,26 35 15,14 17 1,-27-17-16,1 0 0,-1 0 16,67 88-16,-53-53 15,-1-17-15,15 17 0,66 106 16,13 0-1,-66-71-15,-1-17 0,81 124 16,-81-125 0,15 19-16,-16-1 15,15 1-15,-14-1 0,14-17 0,94 141 16,-94-141-16,94 141 16,-95-141-16,68 123 15,-80-141-15,66 106 16,-80-106-1,40 54-15,-53-90 16,13 54-16,-40-70 16,0 16-16,-27-34 15,0 0-15,-27-1 16,13-17-16</inkml:trace>
  <inkml:trace contextRef="#ctx0" brushRef="#br0" timeOffset="201">11264 13988 0,'-13'0'16,"26"0"-16,27-18 15,-13-17-15,54-53 16,-41 17-16,67-70 16,-40 53-1,80-124-15,-66 89 16,107-142-16,-81 124 15,135-141 1,-121 141-16,-1-18 0,107-123 16,-120 123-16,121-123 15,0-18 1,-121 159-16,121-159 16,-120 159-16,93-124 15,-107 142-15,40-89 16,-67 106-16,27-53 15,-54 89-15,14-36 16,-41 71-16,0-1 16</inkml:trace>
  <inkml:trace contextRef="#ctx0" brushRef="#br0" timeOffset="202">2427 16722 0,'0'17'32,"14"1"-17,-1 17-15,27 71 16,-12-35-16,65 70 15,-53-53-15,54 71 16,-40-89-16,39 71 16,-52-70-16,26 35 15,-40-71-15,26 0 16,-39-17-16,12-18 16,-26-18-16</inkml:trace>
  <inkml:trace contextRef="#ctx0" brushRef="#br0" timeOffset="203">2924 16757 0,'-28'71'16,"2"-19"-16,-15 1 16,-12 106-1,26-88-15,-26 123 16,26-88-16,0-18 0,27 0 16,0-18-16,0-34 0</inkml:trace>
  <inkml:trace contextRef="#ctx0" brushRef="#br0" timeOffset="204">3460 16951 0,'-27'-18'16,"-13"18"0,-1 36-16,15-1 15,-1 35-15,0 19 16,27-54-16,27 35 15,0-52-15,26 17 16,-26-35-16,40 0 16,-53 0-1,13-17-15,-1-1 16</inkml:trace>
  <inkml:trace contextRef="#ctx0" brushRef="#br0" timeOffset="205">3379 17180 0,'27'-17'16,"27"-1"-1,0 0 1,-28 1-16,-12 17 16</inkml:trace>
  <inkml:trace contextRef="#ctx0" brushRef="#br0" timeOffset="206">3942 16616 0,'-12'-18'16,"12"53"0,0 54-1,0-19-15,12 89 16,-12-71-16,0 89 16,0-107-1,14 54-15,-14-71 16,14 35-16,-1-71 15,14 1-15</inkml:trace>
  <inkml:trace contextRef="#ctx0" brushRef="#br0" timeOffset="207">4010 16633 0,'0'18'16,"0"17"-16,27 89 15,-27-36-15,13 88 16,0-87-16,-13-19 16,14 71-16,-1-105 15,1 34-15,-1-52 16,0-1-16,1-52 15</inkml:trace>
  <inkml:trace contextRef="#ctx0" brushRef="#br0" timeOffset="208">3916 16598 0,'26'-35'16,"42"0"0,-1 35-1,0 53 1,0 35-16,-54-35 16,14 70-16,-27-70 15,-27 53-15,14-71 16,-1 18-16,-13-18 15,15 1-15,-16 34 16,42-52-16,26 17 16,-13-17-16,53 17 15,-26-17-15,26-1 16,-40 1-16,27 0 16,-39-1-16</inkml:trace>
  <inkml:trace contextRef="#ctx0" brushRef="#br0" timeOffset="209">4399 16281 0,'0'35'31,"0"-17"-31,0 17 0,0 53 16,0-53-16,0 36 15,0-53-15,0-1 16,13-17-16,-13-17 16,0-1-16,0 0 15,0-17-15,0-18 16,13-35-16,-13 53 16,14-1-16,0 1 0,-2 0 15,2 17-15,0 18 16,-14 18-16,13 17 15,0 36 1,-13-1 0,13-35-16,-13 1 0,14 17 15,0-18 1,-14-17-16,26-18 16</inkml:trace>
  <inkml:trace contextRef="#ctx0" brushRef="#br0" timeOffset="210">4640 16457 0,'13'18'16,"14"17"0,-13-17-16,-1-18 15,14 17-15,13 19 16,-13-36-16,-14 0 0,14 0 15</inkml:trace>
  <inkml:trace contextRef="#ctx0" brushRef="#br0" timeOffset="211">4801 16475 0,'-27'53'16,"1"0"-1,26-36 1,12-17-16</inkml:trace>
  <inkml:trace contextRef="#ctx0" brushRef="#br0" timeOffset="212">4962 16369 0,'14'0'16,"-2"18"-16,15 17 15,-13-35-15,12 17 16,2 19-16,-2-36 16,15 17-1,-28-17-15,0 0 0,1 0 16</inkml:trace>
  <inkml:trace contextRef="#ctx0" brushRef="#br0" timeOffset="213">5109 16316 0,'-40'53'0,"13"0"16,27-36-16,0 36 15,0-35-15,27 0 16,-13-18-16,-1 0 16</inkml:trace>
  <inkml:trace contextRef="#ctx0" brushRef="#br0" timeOffset="214">5310 16404 0,'0'53'0,"0"18"16,14-54-1,-1-17 1,-13-35 0,13-18-1,1 35-15,-14-52 16,27 17 0,-27 35-16,13 1 0,1 17 0,-1 0 15,1 0 1,-14 35-16,13 0 15,-13 1-15,0-1 16,13-35-16,-13 17 16,14-17-16,-1-17 15,1-18 1,-1 17-16,14-17 16,-14 35-16,14 0 15,-13 17 1,-14 1-1,0 17-15,13-17 0,0 17 16,-13-17-16,13-18 16,-13 17-16,14-17 0</inkml:trace>
  <inkml:trace contextRef="#ctx0" brushRef="#br0" timeOffset="215">7684 16704 0,'0'18'0,"0"-1"16,0 1-16,0 17 15,13-17-15,1 17 0,12 0 16,28 54-16,-27-54 16,54 71-16,-41-53 15,0 0-15,0-1 0,40 37 16,-39-36-16,26 35 16,-40-53-1,13 36-15,-27-54 16,1 1-1,-14-36 1,-14 1-16</inkml:trace>
  <inkml:trace contextRef="#ctx0" brushRef="#br0" timeOffset="216">8194 16704 0,'-14'0'16,"-13"35"-1,1 36-15,-2-1 16,-12 72-1,-27 69-15,27-87 16,27-71 0,-1-18-16,1 18 15,13-18-15,27-35 16</inkml:trace>
  <inkml:trace contextRef="#ctx0" brushRef="#br0" timeOffset="217">8475 17268 0,'0'18'16,"0"0"-1,14-18 1,-14-18 0,-14 0-1</inkml:trace>
  <inkml:trace contextRef="#ctx0" brushRef="#br0" timeOffset="218">8891 17110 0,'-14'-18'15,"-13"18"-15,14 0 0,0 0 16,-1 18-16,1-18 16,0 17-16,-28 19 15,28-19-15,13 1 0,-13 0 16,26 17-1,0-35-15,41 35 16,-27 0-16,26 1 16,-26-19-16,14 19 15,-28-19-15,-13 1 16,0 0-16,-13-1 16,-15-17-16,2 0 15,12 0-15,1 0 16,-14-17-16,14-1 15</inkml:trace>
  <inkml:trace contextRef="#ctx0" brushRef="#br0" timeOffset="219">8945 16563 0,'0'53'16,"26"53"-16,1 70 15,-1 0 1,-12-87-16,0 52 16,12-53-1,-12-70-15,-1-1 16,1-17-16,-1-17 15,0-1-15,-13-17 0,14-1 16,-14 19-16,13-36 16,-13 35-16,14 18 15,-14 18 1,0 17 0,0-17-16,0-1 0,13 19 15,-13-19-15,13 1 16,-13 0-16,28 17 15,-15-35-15</inkml:trace>
  <inkml:trace contextRef="#ctx0" brushRef="#br0" timeOffset="220">9414 17145 0,'-27'18'15,"-13"17"1,26 0-16,-12 71 16,26-71-16,13 18 15,14-35 1,13-18-16,-13 0 16,27-18-16,-41 18 15,13-53-15,-26 36 16,0-36-16,-13 35 15,0 0 1,0 1-16,-1 17 16,0 0-16,14 17 15,0 19-15,14-19 16,13 1-16,13 17 16,-13-35-16,-14 0 0,28 18 15,-28-36 1,0 1-16,-13-1 15</inkml:trace>
  <inkml:trace contextRef="#ctx0" brushRef="#br0" timeOffset="221">9602 17251 0,'13'35'16,"0"18"0,1-18-16,-1 18 0,14 106 15,-27-71 1,13-53-1,-13-17-15,-13-18 16,-1-18-16,14 1 16,-13-1-16,13-17 0,-13-71 15,13 53-15,0-17 16,0-36 0,0 35-16,0 18 0,26-35 15,-12 88-15,13 0 16,-14 35-16,0 18 15,1-17-15,-14 34 16,0-35-16,0 1 16,-14-19-1,-12-17-15,12 0 16,-13-17-16,14 17 16,13-36-16,0 19 15</inkml:trace>
  <inkml:trace contextRef="#ctx0" brushRef="#br0" timeOffset="222">9856 17251 0,'27'0'0,"13"-18"15,0 1 1,-26-1-16,13-17 16,-27 17-1,-14 0-15,1 1 16,-27 17-16,13 17 16,-13 1-16,12 0 15,2 17-15,26-17 16,0 34-1,14-16-15,12 17 16,1-36-16,27 36 16,-28-35-16,15-18 15,-15 0-15,15-18 16,-28 18-16,1-35 16</inkml:trace>
  <inkml:trace contextRef="#ctx0" brushRef="#br0" timeOffset="223">10406 16792 0,'0'0'0,"-13"-17"0,-1 17 15,1-18-15,0 18 16,26 0 15,14 18-15,0-18-16,-1 0 0,28 0 15,-27 0-15,13 0 16,-26 17-16</inkml:trace>
  <inkml:trace contextRef="#ctx0" brushRef="#br0" timeOffset="224">10460 17039 0,'26'0'15,"1"0"-15,27-17 16,-27-1-16,27-17 16</inkml:trace>
  <inkml:trace contextRef="#ctx0" brushRef="#br0" timeOffset="225">10955 16263 0,'-12'-35'16,"-2"35"-1,1 0-15,-1 17 16,-26 72 0,26-19-16,-26 89 0,27-53 15,-14 70 1,27-88-16,13 36 16,1-71-16,39 17 15,-25-34-15,39-19 16,-41-17-16,-12 0 15</inkml:trace>
  <inkml:trace contextRef="#ctx0" brushRef="#br0" timeOffset="226">11251 16598 0,'-14'18'15,"14"17"-15,-13 53 16,13-35-16,0 0 0,0 0 16,13 35-16,-13-52 15,0-19-15,14 18 16,-14-52 0,0-54-1,0 36-15,0-53 16,0 35-16,13-35 15,-13 52-15,14 19 16,-1-36-16,0 53 16,1 0-16,-1 17 15,1 36 1,-14-17-16,13 70 16,-13-71-16,13 53 15,-13-70-15,0 52 16,0-52-16,14-1 15,0 1-15,12-18 16</inkml:trace>
  <inkml:trace contextRef="#ctx0" brushRef="#br0" timeOffset="227">11573 16951 0,'-14'0'15,"14"18"1,14-1 0,-1 19-1,0-19-15,28 1 16,-28-1-16,28 1 16,-28-18-16,14 18 15,-14-18-15</inkml:trace>
  <inkml:trace contextRef="#ctx0" brushRef="#br0" timeOffset="228">11734 16933 0,'-27'18'0,"0"17"16,13-17-16,1 0 15,-14 34 1,0-16-16,27-19 16</inkml:trace>
  <inkml:trace contextRef="#ctx0" brushRef="#br0" timeOffset="229">12015 17022 0,'14'-18'16,"-28"36"15,1 17-15,0-18-16,-1 19 0,-13-1 16,14-17-16,-1-18 15,1 17-15</inkml:trace>
  <inkml:trace contextRef="#ctx0" brushRef="#br0" timeOffset="230">12217 16651 0,'0'53'15,"0"18"-15,13 17 16,-13-53-16,13 18 15,-13-35 1,0-1-16,0-34 16,-13-36-1,26-18 1,-13 36-16,13-18 0,1 18 16,12-18-16,2 17 15,-15 36-15,0-17 0,14 34 16,-13 19-1,-14-19 1,0 19-16,0-19 0,0 36 16,0-35-16,-14 0 15,28-36 1,-1 0 0,0 1-16,28-19 15,-28 36-15,0 0 16,28 0-16,-41 18 15,26 17 1,-26 1-16,0 34 16,0-52-16,0 35 15,14-53-15,-14 17 16</inkml:trace>
  <inkml:trace contextRef="#ctx0" brushRef="#br0" timeOffset="231">12632 16175 0,'53'53'15,"0"53"1,1 35-1,-27-71-15,0 71 16,-27 1-16,0-72 16,-27 89-1,14-124-15,-28 36 16,14-54-16,14-17 16</inkml:trace>
  <inkml:trace contextRef="#ctx0" brushRef="#br1" timeOffset="232">11197 6156 0,'-13'0'16,"0"0"-1,13-18 1,13 18 15,0 18-15,1-18-16,39 18 0,-26-1 15,0 1-15,40 17 16,-40-35-16,39 18 16,-52-18-16,13 0 15,0 0-15,-41 0 16</inkml:trace>
  <inkml:trace contextRef="#ctx0" brushRef="#br1" timeOffset="233">14334 5944 0,'40'0'16,"-13"0"-16,53 18 15,-40-18-15,1 0 16,-1 18-16,-13-18 16,13 0-16,-13 17 0,0-17 15</inkml:trace>
  <inkml:trace contextRef="#ctx0" brushRef="#br1" timeOffset="234">19309 5962 0,'13'0'16,"27"0"-1,41 0 1,-28 0-16,1 0 0,67-18 16,-14 1-1,-66 17-15,-28 0 0,0 17 16</inkml:trace>
  <inkml:trace contextRef="#ctx0" brushRef="#br1" timeOffset="235">15420 10530 0,'-13'-17'0,"13"-1"16,0 1-1,13 34 17,14 36-17,0-18-15,0 1 0,39 34 16,-25-35-16,-1 1 15,0-1-15,41 18 16,-41-35-16,-13-1 0,13 18 16,-26-17-1,-1-18-15,0 18 16</inkml:trace>
  <inkml:trace contextRef="#ctx0" brushRef="#br1" timeOffset="236">16064 10619 0,'-27'0'32,"14"17"-32,-14 19 15,13-19-15,-12 18 16,-2 18-16,2 18 15,-1-18-15,13 53 16,2-53-16,12 35 16,12-18-16,2-17 15,0 0-15,-1 0 0,0 0 16,0-18-16,15 53 16,-15-52-16,14 17 15,-27-36-15,0 1 0,13 0 16</inkml:trace>
  <inkml:trace contextRef="#ctx0" brushRef="#br1" timeOffset="237">16238 11060 0,'27'0'16,"0"0"-16,26 0 16,14-18-1,-40 18-15,0 0 0,13 0 16</inkml:trace>
  <inkml:trace contextRef="#ctx0" brushRef="#br1" timeOffset="238">16359 11271 0,'40'0'15,"13"0"1,-25-17-16,12 17 0,-27 0 16</inkml:trace>
  <inkml:trace contextRef="#ctx0" brushRef="#br1" timeOffset="239">17016 10372 0,'13'0'31,"41"-18"-15,-14 18-1,0-18-15,0 18 16,-13 0-16,0 0 0,14 0 15,-15 0-15,-39 0 16,0 18 0</inkml:trace>
  <inkml:trace contextRef="#ctx0" brushRef="#br1" timeOffset="240">16935 10319 0,'14'17'16,"-1"-17"-16,0 18 15,1-18-15,0 35 16,-14 54 0,13-19-16,-13 18 15,-13 124-15,-1-89 16,14 89-16,0-124 15,14 71-15,-1-106 16,0-18-16,1 0 16,26 1-16,-13-19 0,26-17 15,-25 0 1,51-35 0,-65 35-16,0 0 15,-14 18 1</inkml:trace>
  <inkml:trace contextRef="#ctx0" brushRef="#br1" timeOffset="241">17740 10901 0,'-27'0'16,"14"0"-1,13 35 1,0-17-16,13 70 15,0-53-15,28 36 16,-28-36-16,28 18 16,-15-53-16,15 0 15,-28-18-15,14-17 16,-14 0-16,-13-18 16,0 18-16,0-18 15,0 17-15,0 19 16,14 34-1,-1 72 1,0-36-16,1 17 0,12 71 16,-12-70-1,-14-1-15,13 54 16,-13-71-16,0 0 0,-13 0 16,-1-36-16,2 1 15,-29-1-15,14-17 16,0-17-16,-13-18 15,13 17-15,-13-53 16,26 36-16,1-36 16,13 36-16,0 0 15</inkml:trace>
  <inkml:trace contextRef="#ctx0" brushRef="#br1" timeOffset="242">18129 10372 0,'-13'-18'16,"-1"36"31,14 35-31,0-18-16,0 0 0,0 0 15,14 36 1,-14-53-16,26 35 15,-12-36-15,-14 1 0,27-1 16,-1-17 0,-12 0-16,-1 0 15</inkml:trace>
  <inkml:trace contextRef="#ctx0" brushRef="#br1" timeOffset="243">18303 10495 0,'0'18'16,"13"-1"-1,-13 19 1,14-19-16,-1 19 16,1-19-16,-14 19 15</inkml:trace>
  <inkml:trace contextRef="#ctx0" brushRef="#br1" timeOffset="244">18411 10283 0,'26'18'16,"-12"0"-16,13 35 15,-1 0-15,-12-36 16,-14 19-16,13-1 0,-13 0 16,-13 36-16,13-54 15,-14 54-15,1-54 16,13 1-16</inkml:trace>
  <inkml:trace contextRef="#ctx0" brushRef="#br1" timeOffset="245">19108 10989 0,'0'-18'0,"13"1"16,-13 34 15,0 36-15,0-17-16,0 17 0,13-36 15,14 54-15,0-54 16,14 19 0,-15-36-16,28-18 15,-27 18-15,-14-35 16,0 17-16,1-17 0,-1-36 15,-13 36-15,0 0 16,0 17-16,0 36 16,0 35-1,14 0-15,-1 70 16,0-70-16,-13 53 16,14-53-16,-14 35 15,-14-71-15,-12 36 16,12-35-1,-13 0-15,1-18 16,-28-18 0,41 0-16,-27-17 15,26 17-15,0-17 0,1 18 16,13-19-16,0 1 16</inkml:trace>
  <inkml:trace contextRef="#ctx0" brushRef="#br1" timeOffset="246">19510 10354 0,'-14'0'16,"14"18"-16,0-1 0,-13 36 16,13-35-16,0 52 15,13-52 1,-13 17-16,14 1 16,0-19-16,-1 1 0,0 17 15,1-35-15,-1 0 16</inkml:trace>
  <inkml:trace contextRef="#ctx0" brushRef="#br1" timeOffset="247">19644 10478 0,'13'-18'16,"14"18"-1,-13 0-15,-14 18 16,0-1-16,-14 36 15,14-35-15,-27 17 16,27-17-16,0-1 16,0 1-1,14-18-15,-1 0 16,1 0-16,12 0 16,-12 0-16,0 0 15</inkml:trace>
  <inkml:trace contextRef="#ctx0" brushRef="#br1" timeOffset="248">19872 10372 0,'40'0'15,"0"53"-15,-13-36 16,-13 71-16,-14-52 15,0 52-15,-27-53 16,0 18-16,0-18 16,-13 1-1,27-19-15</inkml:trace>
  <inkml:trace contextRef="#ctx0" brushRef="#br1" timeOffset="249">20516 11113 0,'13'0'16,"0"0"-16,1 0 31,0 0-31,-1 0 15,0 0-15</inkml:trace>
  <inkml:trace contextRef="#ctx0" brushRef="#br1" timeOffset="250">20851 11130 0,'14'0'16,"-1"0"-16,0 0 15,1 0-15,-1-17 16</inkml:trace>
  <inkml:trace contextRef="#ctx0" brushRef="#br1" timeOffset="251">21132 11130 0,'14'0'0,"-14"-17"15</inkml:trace>
  <inkml:trace contextRef="#ctx0" brushRef="#br1" timeOffset="252">21347 11148 0</inkml:trace>
  <inkml:trace contextRef="#ctx0" brushRef="#br1" timeOffset="253">21991 11201 0,'-13'53'16,"-15"-18"-16,2 18 15,12-18-15,1-17 16,-1 17-16,1-17 0,0-1 16</inkml:trace>
  <inkml:trace contextRef="#ctx0" brushRef="#br1" timeOffset="254">22232 10883 0,'-13'88'16,"26"1"0,0-36-16,41 17 15,13-17 1,-40-35-16,53-18 16,-52 0-16,25-53 15,-27 17-15,-12-34 16,-14 17-16,14 18 15,-14-1-15,-14 1 0,14-18 16,0 36-16,0 34 16,0 71-1,0-35 1,27 71-16,-14-71 16,1 70-16,-1-88 15,-13 18-15,0 18 16,-27-18-1,14-36-15,0 1 0,-41-18 16,-13-18 0,40 1-16,0-1 0,-26-35 15,39 18-15,1 17 16,-14-52-16</inkml:trace>
  <inkml:trace contextRef="#ctx0" brushRef="#br1" timeOffset="255">22715 10495 0,'0'-17'15,"-14"17"1,14 35 0,0 0-1,14 18 1,-14-18-16,13 1 0,1 34 16,-1-35-16,14 1 15</inkml:trace>
  <inkml:trace contextRef="#ctx0" brushRef="#br1" timeOffset="256">22863 10654 0,'0'35'0,"0"0"15,0-17 1,0 0-16,12-18 15,-12-36 1,14 19 0,0-18-16,-14 17 15,13 18-15,-13-18 16,0 36-16,13 0 16,-13-1-1,0 1-15,14-18 0,-14 17 16,13-17-1,1-17-15,-14-1 16,13 1-16,0 17 0,-13-18 16,14 0-16,-1 18 15,1 18 1,-1 0 0,0 17-16,-13-18 15,0 19-15,0-19 16,0 1-16,0 0 15,14-18 1</inkml:trace>
  <inkml:trace contextRef="#ctx0" brushRef="#br1" timeOffset="257">23131 10566 0,'26'53'16,"1"0"0,-13-1-1,-1 1-15,-13-35 16,-13 35-16,-1-18 16,0-35-16</inkml:trace>
  <inkml:trace contextRef="#ctx0" brushRef="#br1" timeOffset="258">23278 10425 0,'-13'-18'15,"-1"18"1,28 0-1,-1-18-15,41 18 16,-28 0-16,14-17 0,-12 17 16,39-18-1,-41 18-15,-12-18 0,-1 18 16,1 0-16,-14 18 16,-14 17-16,14 1 15,-13 69-15,13-52 16,0 88-1,13-70-15,1 17 16,-1-17-16,0 17 0,15 71 16,-15-89-16,0 54 15,-13-54-15,0-34 16,0-1-16,-13 0 0,0-17 0,-15 17 16,2-17-1,12-18-15,-39 17 16,26-17-16,13 0 0,-40-17 15,42 17-15,-42-18 16,41 0 0,-41 18-16,40 0 15,-39 36-15,39-19 16</inkml:trace>
  <inkml:trace contextRef="#ctx0" brushRef="#br1" timeOffset="259">16024 13229 0,'0'-17'16,"13"17"-1,28 35 1,12 18 0,-13 0-16,0-18 15,27 53-15,-26-53 16,-1 1-16,27-1 16,-41-17-16,-12-18 0,26 0 15,-40-18-15</inkml:trace>
  <inkml:trace contextRef="#ctx0" brushRef="#br1" timeOffset="260">16627 13264 0,'-13'0'0,"13"18"15,-41 17-15,15 1 16,-15 34-16,15-17 15,-2 0-15,2 71 16,26-54-16,0 71 16,13-88-16,14 53 15,-13-53-15,12 17 16,-26-52-16,27 0 16,-27-1-16</inkml:trace>
  <inkml:trace contextRef="#ctx0" brushRef="#br1" timeOffset="261">16935 13564 0,'-13'-17'16,"-1"17"-16,1 0 0,0 17 16,-14 1-16,0 35 15,14 0-15,-1 35 16,14-53-1,27 36-15,0-36 16,13 0-16,-13-35 16,40 18-1,-40-36-15,0 1 0</inkml:trace>
  <inkml:trace contextRef="#ctx0" brushRef="#br1" timeOffset="262">16855 13794 0,'27'17'16,"-1"-17"-16,1 0 15,27-17-15,-40 17 16,-1 0-16</inkml:trace>
  <inkml:trace contextRef="#ctx0" brushRef="#br1" timeOffset="263">17526 13229 0,'13'18'16,"0"35"-1,0 53 1,1 52-16,0-87 0,-14-1 16,0 1-16,0 0 0,13-19 15,-13 37 1,0-54-16,13-17 0,-13-1 15,14-17 1</inkml:trace>
  <inkml:trace contextRef="#ctx0" brushRef="#br1" timeOffset="264">17686 13159 0,'14'53'0,"-1"52"16,0 19 0,1-54-16,-14 1 15,13 70-15,-13-17 16,0-89-16,14 53 15,-14-70-15,0 17 16</inkml:trace>
  <inkml:trace contextRef="#ctx0" brushRef="#br1" timeOffset="265">17498 13194 0,'28'-18'15,"11"1"1,2 17-16,66 17 16,1 19-16,-69-1 0,-11 18 15,12 35 1,-40-53-16,0 18 0,-27 18 15,0-54 1,0 19-16,-27-1 0,28-17 16,-1 17-1,13-18-15,41 36 16,0-17-16,53 17 16,-39-36-16,53 18 15,-68-17-15,28 0 16</inkml:trace>
  <inkml:trace contextRef="#ctx0" brushRef="#br1" timeOffset="266">18075 12718 0,'0'17'32,"0"19"-17,0-1 1,0 0-16,0 0 0,0 18 0,0 36 16,0-54-16,0 0 15,13 0-15,-13 18 16,0-35-16,14 0 15,0-18 1,-14-18-16</inkml:trace>
  <inkml:trace contextRef="#ctx0" brushRef="#br1" timeOffset="267">18196 12947 0,'13'18'16,"1"-1"0,-1 1-16,14 0 15,-14-18-15,27 35 16,-13 0-1,-13-35-15,-1 18 0,0-18 16,1 0-16</inkml:trace>
  <inkml:trace contextRef="#ctx0" brushRef="#br1" timeOffset="268">18357 12876 0,'-27'36'15,"0"-1"-15,14 0 0,-14 36 16,14-36 0,-1 18-16,14-35 15,0 17-15,0-17 16</inkml:trace>
  <inkml:trace contextRef="#ctx0" brushRef="#br1" timeOffset="269">18544 12912 0,'14'0'15,"-14"17"-15,13 19 16,-13-1 0,0-17-16,0 34 15,0-34 1,0 0-16,0-36 31,14-35-31,-1 36 16,0-19-16,15-17 15,-15 18-15,0 17 0,14 1 16,-13 17 0,-1 17-16,-13 1 15,0 35-15,0-35 16,0 17-16,0-17 15,0-1 1,13-17-16,1-17 16,-1 17-16,14-36 15,-14 36-15,27-35 16,-13 35-16,0 0 16,-14 18-16,1 17 15,0-17-15,-14 34 16,13-34-16,-13 0 15,0 17-15,-13-17 16</inkml:trace>
  <inkml:trace contextRef="#ctx0" brushRef="#br1" timeOffset="270">16292 15081 0,'-14'-17'16,"1"17"-16,13-18 0,13 36 15,28-1 1,-1 19 0,0-19-16,54 54 15,-54-36-15,0 0 0,1 1 16,-1-1-16,27 18 16,-54-36-16,14 1 0,-13 0 15,-1-1-15,0 1 16,-13-36-16</inkml:trace>
  <inkml:trace contextRef="#ctx0" brushRef="#br1" timeOffset="271">16989 15187 0,'14'-18'0,"-28"18"16,0 0-16,-26 36 15,13-19-15,1 19 16,12-1-16,-12 0 16,-1 18-16,0 35 15,14-35-15,13 53 16,0-53-16,0-18 0,13 18 16,14 18-16,-27-36 15,13 36 1,1-54-16,-14 18 15,0-17-15</inkml:trace>
  <inkml:trace contextRef="#ctx0" brushRef="#br1" timeOffset="272">17123 15787 0</inkml:trace>
  <inkml:trace contextRef="#ctx0" brushRef="#br1" timeOffset="273">17673 15487 0,'-27'-35'16,"14"35"-16,-1-18 0,-40 0 16,15 36-1,25 0-15,0-1 0,2 54 16,38-18 0,-12-18-16,39 18 15,-26-18-15,-14-17 0,14 0 16,0 17-16,-14-35 15,1 17-15,-14 1 16,-14 0 0,1-18-16,-41 17 0,28-17 15,-28 18 1,41-18-16,-27 18 16</inkml:trace>
  <inkml:trace contextRef="#ctx0" brushRef="#br1" timeOffset="274">17793 14940 0,'14'0'16,"13"53"-16,-14-18 15,14 18-15,0 106 16,0-88-16,-14 87 16,-13-87-16,0-1 15,0-17-15,-13 36 16,13-54-16,0 0 16,13-53-1,1-34 1,-1 34-16,0-17 0,15-18 15,-16 53-15,15-18 16,-13 0-16,-1 36 16,-13 17-1,13 18-15,-13-35 16,0 52 0,28-17-16,-15-35 0</inkml:trace>
  <inkml:trace contextRef="#ctx0" brushRef="#br1" timeOffset="275">18330 15610 0,'-40'0'15,"13"0"1,0 18-16,0 53 15,27-1 1,14-17-16,-1-18 0,41 18 16,-28-35-16,41-18 15,-39 0-15,12-18 16,-13 1-16,-14-19 16,-13 1-1,-13-18-15,-1 18 16,-13 17-16,14 1 15,-14 17-15,27 17 16,0 19 0,0-19-16,14 18 15,12-17-15,-12 0 0,53 17 16,-41-17-16,28-1 16,-27-17-1,-27-17-15,0-1 16,0-17-16,-14-1 15,14 19-15,0-18 16,14 52 0,13 54-1,-14-36-15,0 18 16,15 70-16,-15-70 16,0-17-16,-13 17 15,14-36-15,-14 18 16,-14-35-1,-12-35-15,26 18 16,-28-72-16,15 36 16,0-52-16,13 34 15,0-52 1,13 70-16,28 17 16,-28 19-16,14 17 0,26 35 15,-39-17 1,12 17-16,-12 18 15,-14-18-15,-14-17 0,-12 17 16,12-35-16,-26 18 16,13-18-16,1 0 15</inkml:trace>
  <inkml:trace contextRef="#ctx0" brushRef="#br1" timeOffset="276">18906 15681 0,'-13'0'15,"26"0"1,1 18-16,13-18 16,0 0-16,0 0 0,-14 0 15,14 0-15,26-18 16,-39 0-16,-1 1 16,0-19-16,-13 19 15,-13-36-15,0 35 16,-27-17-16,13 35 15,-27-18-15,27 18 16,-27 36 0,41-19-16,0 54 15,13-36-15,40 53 16,-13-35-16,67 18 16,-41-54-16,54 19 15,-53-36-15,27 17 16,-68-17-16,14-17 15,-41 17 1</inkml:trace>
  <inkml:trace contextRef="#ctx0" brushRef="#br1" timeOffset="277">19859 15416 0,'13'0'15,"27"-17"1,-26 17-16,53-18 16,-41 18-16,15 0 15,-28 18 1,1-18-16</inkml:trace>
  <inkml:trace contextRef="#ctx0" brushRef="#br1" timeOffset="278">19845 15628 0,'81'18'15,"12"-18"1,-12 0-16,-41-18 16,-13 18-16</inkml:trace>
  <inkml:trace contextRef="#ctx0" brushRef="#br1" timeOffset="279">20623 14940 0,'0'-17'16,"-14"34"-1,1 1-15,0 17 16,-14 0-16,-13 71 16,26-35-16,-13-1 15,14 89-15,13-88 16,0 17-16,27 35 15,0-70-15,-1 0 0,41 18 16,-39-36-16,39 0 16,-54-35-1,14 0-15</inkml:trace>
  <inkml:trace contextRef="#ctx0" brushRef="#br1" timeOffset="280">20998 15152 0,'0'17'16,"14"36"-16,-1 88 16,1-105-1,-14 70-15,13-53 16,-13-18-16,0 0 16,0-17-16,13 35 15,-13-36-15</inkml:trace>
  <inkml:trace contextRef="#ctx0" brushRef="#br1" timeOffset="281">21388 15575 0,'13'0'16,"-13"18"-16,0 35 16,-13-36-16,-1 36 15,0-17-15,1-19 16,-14 18-16,27-17 16,-27-18-16,14 0 15</inkml:trace>
  <inkml:trace contextRef="#ctx0" brushRef="#br1" timeOffset="282">21790 15381 0,'0'71'0,"-14"-1"16,14-34 0,0-1-16,0 0 15,0-17-15,14-1 16,-1-17-1,0-35-15,1 17 0,-1-17 16,14-53-16,-14 53 16,1-1-16,-1 1 0,27 17 15,-26 1 1,0 34-16,-1 1 16,-13 53-16,0-54 15,0 19-15,0-1 16,0-17-16,0-1 0,13-34 31,14-19-15,-13 1-16,26 0 15,-14 35-15,-12-18 16,13 18-16,-14 18 0,0-1 16,14 54-16,-27-36 15,0 36 1,14-36-16,-14 0 15,0-17-15,13 0 0,-13-1 16</inkml:trace>
  <inkml:trace contextRef="#ctx0" brushRef="#br1" timeOffset="283">22299 14923 0,'14'0'0,"26"17"15,40 54-15,-40-18 16,41 105-16,-55-69 16,15 87-1,-41-88-15,0 89 16,0-89-16,-13-35 15,-1 17-15,0-35 0,-39 36 16,27-53-16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8-03-04T15:53:00.610"/>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
    <inkml:brush xml:id="br3">
      <inkml:brushProperty name="width" value="0.05292" units="cm"/>
      <inkml:brushProperty name="height" value="0.05292" units="cm"/>
      <inkml:brushProperty name="color" value="#C00000"/>
    </inkml:brush>
  </inkml:definitions>
  <inkml:trace contextRef="#ctx0" brushRef="#br0">2469 3421 0,'0'-31'15,"0"15"-15,0 0 0,0-1 16,-17 2-16,-1-2 15,1 17-15,-19-16 16,19 16-16,-36 16 16,35 1-1,-17-2-15,-18 18 0,0-1 16,-35 48 0,52-31-16,-16 79 0,34-63 15,18 64 1,0-65-16,35 64 15,-17-79-15,17-16 16,0 14-16,1-14 0,52-1 16,-53-32-16,36 0 15,-54 0-15,19-49 16,-19 33-16,-34-31 16,-1 14-16,-35 1 15,35 15-15,1 17 16,-1 0-16,36-15 15,35-2 1,-18 17 0,36-32-16,-19 16 15,19 1-15,-36 15 16,1 0-16,-19 0 16,-17 15-1</inkml:trace>
  <inkml:trace contextRef="#ctx0" brushRef="#br0" timeOffset="1">2452 4034 0,'17'48'16,"1"16"-1,-18-32-15,0 16 0,0-15 16,18-17-16,-18 0 15,17 1-15</inkml:trace>
  <inkml:trace contextRef="#ctx0" brushRef="#br0" timeOffset="2">2787 4082 0,'-18'32'15,"18"-15"1,0-2-16,0 33 16,18-31-16,17-17 15,-17 0-15,0 0 16</inkml:trace>
  <inkml:trace contextRef="#ctx0" brushRef="#br0" timeOffset="3">2787 3728 0,'0'-33'16,"0"1"-16,0 16 15,18 16 1,-1 33-1</inkml:trace>
  <inkml:trace contextRef="#ctx0" brushRef="#br0" timeOffset="4">2981 4034 0,'35'80'15,"1"-16"1,-19-31-16,18-1 15,-17-32-15,-18-17 16,0-31 0,0 16-1,0 0-15,0 16 0,-18-16 0,18 0 16,0 15 0,-17 1-16,34 16 15,1 0 1,0 16-16,-1-16 15</inkml:trace>
  <inkml:trace contextRef="#ctx0" brushRef="#br0" timeOffset="5">3298 4114 0,'36'-16'15,"-19"0"-15,19-32 16,-19 15-16,19-14 16,-36 30-1,0-15-15,-18 16 0,-17 16 16,-18 0 0,17 0-16,-16 48 15,34-16-15,0 33 16,18-33-16,36 16 15,-19-31-15,54 14 16,-36-31-16,18 0 16,-18 0-16,1 0 0,-1 0 15,0-16-15,-17 16 16,-18 16 15,-36 0-31,36 0 16,-17 1-1,-1-2-15,36-30 16,-1-18 0,36-14-16,-17 14 15,17-31-15,-18 47 16,0 1-16,-17 0 16,17 16-16,-17 0 0,17 32 15,-35 0-15,0-15 16,0 15-16,18 16 15,-18-16-15,-18 1 16,18-18-16</inkml:trace>
  <inkml:trace contextRef="#ctx0" brushRef="#br0" timeOffset="6">5398 3824 0,'0'16'16,"35"1"0,0 15-1,0-16-15,36 33 16,-36-34-16,0 17 15,18-16-15,-17 16 0,-1-15 0,18-1 16,-36 0 0,1-16-16,0 0 15,-18-16 1</inkml:trace>
  <inkml:trace contextRef="#ctx0" brushRef="#br0" timeOffset="7">5838 3695 0,'-35'49'15,"-35"31"-15,17-15 16,-53 47-16,71-47 15,-1-17-15,1 0 0,0 16 16,35-47-16,-18-1 16</inkml:trace>
  <inkml:trace contextRef="#ctx0" brushRef="#br0" timeOffset="8">6438 4034 0,'18'0'15,"-18"15"17,0 2-17,-18-1-15,18 16 0,-35 0 16,17-16-16,-17 16 15,35-15-15</inkml:trace>
  <inkml:trace contextRef="#ctx0" brushRef="#br0" timeOffset="9">7532 3744 0,'0'16'16,"-18"16"-1,18 33-15,0-33 16,0-16-16,18 33 16,-18-18-16,17-15 0,36 0 15,-35-16-15,35-16 16,-35 16-16,-1-16 15,-17 0-15,18 1 0,-1-18 16,1 17 0,-18 32-1,18-16-15,-1 33 0,1-2 16,35 18-16,-35-17 16,52 0-1,-35-32-15,18 0 16,-17 0-16,17-32 15,-36 0-15,-17-17 16,-17 18-16,-36-34 16,35 33-16,-35-17 15,35 33-15,-17 16 16</inkml:trace>
  <inkml:trace contextRef="#ctx0" brushRef="#br0" timeOffset="10">8396 3840 0,'-53'0'15,"18"17"-15,-18 31 16,35-16-16,18 0 0,0 33 15,18-33-15,35 0 16,0-32-16,-18 0 16,0 0-16,54-16 15,-72-17-15,19-15 16,-36 16-16,-18-16 16,-17 16-16,-18 15 15,17 17-15,1 17 16,17-1-16,36 33 15,-18-18-15,53 33 16,-18-47 0,54 15-16,-54-16 15,35-16-15,-52 0 16,0-16 0,-18-16-16,0 15 0,-18-31 15,0-16 1,1 32-16,17-1 0,0 18 15,17-2-15,1 1 16,0 16-16,17 33 16,-17-1-1,-18 0-15,35 16 16,-18-32-16,1 16 0,17 0 16,-17-15-16,0-17 15,-1 0-15</inkml:trace>
  <inkml:trace contextRef="#ctx0" brushRef="#br0" timeOffset="11">9013 3824 0,'71'0'15,"17"-32"1,0 0-1,-52 16-15,34-16 16,-52 32-16,0-17 16</inkml:trace>
  <inkml:trace contextRef="#ctx0" brushRef="#br0" timeOffset="12">9119 3421 0,'0'33'15,"18"80"-15,-18-49 16,0 65-16,18-65 16,17 49-16,0-65 15,0 33 1,-17-49-16,17 1 15</inkml:trace>
  <inkml:trace contextRef="#ctx0" brushRef="#br0" timeOffset="13">11077 3744 0,'-17'-16'16,"17"32"0,0 32-1,0-32-15,0 48 16,17-31-16,1-1 15,17 0-15,-17-16 16,35 0-16,-36 0 16,54-32-16,-53 0 15,34-32-15,-34 32 16,0-48 0,-1 31-16,-17-15 15,0 32-15,-17 0 16,17 0-16,0 32 15,0 16-15,0 64 16,0-47-16,35 47 16,-35-31-16,53 31 15,-53-48-15,35 34 16,-35-50-16,0 31 16,0-46-16,-35 31 15,0-31-15,-18-2 16,17-15-1,-34-15-15,52 15 16,-52-49 0,34 33-16,-16-48 15,34 48-15</inkml:trace>
  <inkml:trace contextRef="#ctx0" brushRef="#br0" timeOffset="14">11007 3438 0,'0'-17'31,"17"2"-15,1-17-1,0 16-15,-1-16 0,1-1 16,0 1-16,-1 0 0,-17-16 16,18 31-16,-18-15 15,17 32-15,1 0 16,0 32 0,-1-15-16,1 31 15,0-33-15,-1 18 16,1-17-16,0 17 15,-1-1-15,1-16 0,-1 16 16</inkml:trace>
  <inkml:trace contextRef="#ctx0" brushRef="#br0" timeOffset="15">12030 3712 0,'17'0'0,"1"0"16,0 16-16,35-32 15,-18 16 1,18-17-16,0 2 16,-18 15-16,-17 0 0,17 0 15</inkml:trace>
  <inkml:trace contextRef="#ctx0" brushRef="#br0" timeOffset="16">12153 3872 0,'53'0'15,"18"-15"1,-54 15-16,1-17 16,0 17-16,-1-16 15</inkml:trace>
  <inkml:trace contextRef="#ctx0" brushRef="#br0" timeOffset="17">12965 3277 0,'0'-16'0,"17"32"16,-17 48-1,18-31-15,0 31 16,-18-16-16,0 17 16,17-1-16,-17 65 15,18-81-15,-1-16 0,-17 33 16,18-49 0,-18-32-1,-18-49 1,1 33-16,-1-16 15,-17-49-15,35 49 16,-18-81-16,1 65 16,17-1-16,17 17 0,19-16 15,16 32 1,-34 32-16,17 0 16,1 0-16,34 47 15,-52-30-15,-1 15 0,1 16 16,-18-15-16,-18 31 15,-17-32-15,18 1 16,-19-1-16,1-16 0,0 0 16,17-16-16,-17 16 0,17-16 15,1 0-15,17-16 16,17 0-16</inkml:trace>
  <inkml:trace contextRef="#ctx0" brushRef="#br0" timeOffset="18">13600 3149 0,'-18'0'16,"0"-17"-16,1 34 15,-1-2 1,0 18-16,1 31 16,17 49-16,0-1 15,17-63-15,1 63 16,0-64-16,-18 1 15,17-17-15,1 0 0,0 0 16,17-15-16,0 15 16,-17-16-16,-1-16 15,-17-16 1</inkml:trace>
  <inkml:trace contextRef="#ctx0" brushRef="#br0" timeOffset="19">13970 3551 0,'0'-16'16,"0"32"15,0 16-16,0 0-15,0-16 0,18 16 16,-1 0-16,-17-15 16,18-1-16,17 0 15,-17-16-15,-1 0 0,36-32 16,-35 15-16,-18-15 0,18-32 16,-18 32-1,0 16-15,0-17 16,17 50-1,1 47-15,0-32 16,17 65 0,-17-49-16,-1 0 0,1 0 15,-1-15-15,-17 16 16,0 14-16,0-31 0,-17 1 16,-36-17-16,18 0 15,-1-16-15,-34-16 16,34 0-16,-16-17 15,34 18-15,0-2 16,1 1-16,17 0 0,0 0 16,0 1-16</inkml:trace>
  <inkml:trace contextRef="#ctx0" brushRef="#br0" timeOffset="20">14499 3551 0,'18'-16'16,"17"16"0,-17 0-16,17 0 0,0 0 15,18-17-15,18 17 16,-36 0-16,-17 0 16,-1 17-1</inkml:trace>
  <inkml:trace contextRef="#ctx0" brushRef="#br0" timeOffset="21">14552 3680 0,'35'15'16,"18"-15"0,-35 0-16,52 0 15,-34 0-15,-19 0 0,19-15 16</inkml:trace>
  <inkml:trace contextRef="#ctx0" brushRef="#br0" timeOffset="22">15205 3341 0,'-18'0'31,"18"17"0,0-1-15,0 16-16,18-17 15,-18 18-15,0-1 0,0 17 16,0-17-16,17 0 16,-17 16-1,0-32-15,18 1 0,-18-2 0,0 2 16,18-1-16</inkml:trace>
  <inkml:trace contextRef="#ctx0" brushRef="#br0" timeOffset="23">15769 3116 0,'0'-16'15,"0"0"-15,0 32 47,18 48-31,-18-16-1,0 1-15,17 64 0,1-49 16,17 49 0,-17-65-16,0 65 15,-1-65-15,-17 16 16,18-31-16,-18-1 16,18-16-16,-18 0 15,0 0-15,0-32 16</inkml:trace>
  <inkml:trace contextRef="#ctx0" brushRef="#br0" timeOffset="24">16245 3503 0,'0'15'16,"36"2"0,-19 15-16,1-16 15,53 16 1,-54 0-16,18-16 0,36 16 16,-53-15-16,-1-1 15,1 0-15,0-16 16,-36 0-16</inkml:trace>
  <inkml:trace contextRef="#ctx0" brushRef="#br0" timeOffset="25">16528 3486 0,'-53'32'16,"0"17"0,0 15-1,35-32-15,1 17 16,-1-1-16,18-32 16,0 0-16,0 0 15</inkml:trace>
  <inkml:trace contextRef="#ctx0" brushRef="#br0" timeOffset="26">16704 3052 0,'0'-17'16,"18"17"0,17 17-16,-17-2 15,17 2-15,18 48 16,-18-33-16,18 80 16,-35-47-16,-1 80 15,-17-97-15,0 81 16,0-81-16,-17 0 15,-19 48-15,-17-31 16,36-33-16,-1-16 16</inkml:trace>
  <inkml:trace contextRef="#ctx0" brushRef="#br0" timeOffset="27">2399 5547 0,'18'0'63,"17"32"-48,-18-16-15,1 16 0,53 17 16,-54-17-16,19-1 16,34 34-16,-52-33 15,35 17-15,-36-33 16,1-1-16,0 2 16,-1-1-16,1 0 0,0 0 15,-1 1 1,-17-34-1</inkml:trace>
  <inkml:trace contextRef="#ctx0" brushRef="#br0" timeOffset="28">2875 5562 0,'-17'0'16,"-36"33"-16,-18 16 15,0 15 1,19-33-16,-37 66 15,72-64-15,-36 47 16,53-64-16,-18 32 16,36-31-16</inkml:trace>
  <inkml:trace contextRef="#ctx0" brushRef="#br0" timeOffset="29">3581 5482 0,'-18'0'15,"-17"-15"-15,0 15 16,-1 15 0,1 18-1,17-18-15,1 17 0,17 1 0,0-17 16,0 17-16,0-1 16,35 31-16,-17-46 15,17 15-15,35 1 16,-34-33-16,-1 15 0,36-15 15,-54 0-15,1 0 16,17 0 0,-53-15-1</inkml:trace>
  <inkml:trace contextRef="#ctx0" brushRef="#br0" timeOffset="30">3440 5676 0,'35'0'31,"0"0"-31,0 0 16,18 0-16,0 0 0,0-17 16,18 17-16,-36 0 15,0-15-15</inkml:trace>
  <inkml:trace contextRef="#ctx0" brushRef="#br0" timeOffset="31">4145 5176 0,'0'17'31,"-17"47"-15,17-31-16,0-2 0,0 1 15,17 17-15,-17-17 16,0 81-16,18-65 0,-18 16 16,0 49-1,17-32-15,-17-33 16,0-16-16,18 16 15,-18-31-15,0-34 16</inkml:trace>
  <inkml:trace contextRef="#ctx0" brushRef="#br0" timeOffset="32">4357 5225 0,'0'32'15,"0"32"1,17 17 0,-17-16-16,0 63 15,0-64-15,0 16 0,18 50 16,0-18 0,-18-80-16,17 1 0,-17-1 15,18 0-15,0-32 16,-18-32-1</inkml:trace>
  <inkml:trace contextRef="#ctx0" brushRef="#br0" timeOffset="33">4092 5113 0,'18'0'0,"0"0"15,17-17-15,0 17 0,53 0 16,-35 17-16,53-2 15,-53 1-15,-18 16 16,0 0-16,1 17 0,-1-16 16,-17 14-16,-18 1 0,17 49 15,-34-64-15,-19 47 16,1-64-16,17 17 16,-17-18-16,18 2 15,-1-1-15,0-16 0,36 0 31,17 16-15,-17 0-16,-1-1 16,19 2-16,34 48 15,-34-50-15,34 50 16,-35-33-16,36 0 16,-53-16-16,17 16 15,-17-15-15,-36-17 16,18 16-1</inkml:trace>
  <inkml:trace contextRef="#ctx0" brushRef="#br0" timeOffset="34">5009 4887 0,'0'16'31,"0"16"-15,0 0-16,0-16 0,0 49 15,0-33 1,0 1-16,18 14 0,-18-31 16,0 1-16,-18-17 15,18-17 1,-17-15-16,17 1 16,0-34-16,0 16 15,35-15-15,-35 32 16,18 0-16,17-17 15,-17 33-15,-1 16 16,1 0-16,0 33 16,-18-18-16,0 50 15,0-33-15,0 0 16,0 1-16,17 15 16,-17-16-16,0-15 15,0-2-15,18 1 0,-18 0 16,17 0-1</inkml:trace>
  <inkml:trace contextRef="#ctx0" brushRef="#br0" timeOffset="35">5380 5048 0,'-18'0'15,"36"16"1,17 16 0,-17-15-1,-1-2-15,36 17 16,-35-16-16,17 16 16,-17-15-16,0-1 15,-1-16-15,-17 16 16,-17-32-1</inkml:trace>
  <inkml:trace contextRef="#ctx0" brushRef="#br0" timeOffset="36">5592 5048 0,'-18'0'0,"18"16"15,-18-16-15,-17 16 0,0 32 16,-1-32 0,19 16-16,-18 17 15,17-17-15,0 1 0,18-2 16</inkml:trace>
  <inkml:trace contextRef="#ctx0" brushRef="#br0" timeOffset="37">2258 7172 0,'0'17'31,"17"63"-15,19 49-1,-36-49-15,17 1 16,-17 15-16,18 66 16,0-99-16,-18 2 0,0-16 15,17-1-15,-17-33 16,0-46 0,0 15-16,0-81 15,-17 49-15,-1-65 16,0 49-1,1-1-15,-19-96 16,19 81-16,-1 15 0,18-47 16,0 64-16,18 31 15,52-15-15,-34 32 16,34 16-16,-17 0 16,-18 16-16,1 1 0,-1 47 15,-17-48-15,-1 17 16,-52 63-1,-18-64 1,18-15-16,-1-17 0,-34 0 16,-1-16-1,54 0-15,-1-16 16,36 0-16</inkml:trace>
  <inkml:trace contextRef="#ctx0" brushRef="#br0" timeOffset="38">2928 7703 0,'-18'-15'16,"1"-2"-16,-1 1 15,1 16-15,-19-16 16,19 16-16,-1 0 16,0 16-16,-17 17 15,35-1-15,-18 0 16,18 1-16,0-1 0,18-1 15,17 18-15,-17-33 16,17 0-16,-17-16 0,35 0 16,-18-16-16,-17 0 15,-1-1-15,1 2 0,17-33 16,-35 16 0,0-17-16,-17 16 15,17 18-15,-18-2 0,0 1 16,1 16-16,17 16 15,17 16 1,1-15 0,17 31-16,-17-31 15,17-2-15,-17 2 0,-1-1 16,1-1-16,17 2 16,-17-17-16,-18-17 31,-18-14-31,1-18 15,-1 33-15,18-16 16,-18-17-16,18 17 16,0 16-16,0 1 15,18-18 1,0 33-16,-1-16 0,1 16 16,0 0-16,-1 0 15,19 32-15,-36-15 16</inkml:trace>
  <inkml:trace contextRef="#ctx0" brushRef="#br0" timeOffset="39">3404 7623 0,'-35'32'0,"17"-16"16,18 1-16,-17 31 16,17-16-16,0-15 0,35 31 15,-17-33-15,35 17 16,-18-32-16,-17 0 16,-1 0-16,1-15 15,17-17-15,-35 16 16,0-1-16,0-31 15,0 16-15,-18 15 0,1 2 16,17-18-16,-18 33 0,18-16 16,-17 16-1,17 16 1,17 0-16,-17 16 0,18-15 0,17 31 16,0 1-1,-35-33-15,18-1 16,-18-30 15,0-18-15,-18-15-16,18 32 0,18-17 15,0 18 1,-1 15-16,1-17 16,0 17-16,-18 17 15,17-17-15,-17 15 16,18-15-16,-18 17 15,0-34 17,17 2-17,1 15 17,-18 15-17,18-15-15,-18 17 16,17-1-16,1 0 15,0 0-15,-1 1 16,1-17-16,-18 15 16,35-15-16,0 0 15,-17 0 1,0-15 0,-1-2-16,-17 1 15,0 0 1,0 0 15,18-1-31,-18 2 16,0-2-16,-18 1 15,1 0 1,-1 16-16,18 16 16,0 32-1,0-31 1,18 15-16,-1 1 15,1-18-15,0 2 0,17-1 16,-17-16-16,35 0 16,-36 0-16,1 0 15,-1-16 1,-17-1-16</inkml:trace>
  <inkml:trace contextRef="#ctx0" brushRef="#br0" timeOffset="40">4233 7623 0,'18'0'16,"17"0"-1,-17 0-15,52 0 16,-52-15-16,17 15 0,-17-17 15,0 17-15,-18-16 16,-18 16-16</inkml:trace>
  <inkml:trace contextRef="#ctx0" brushRef="#br0" timeOffset="41">4286 7253 0,'18'32'0,"-18"32"16,18 17-1,-1 32 1,-17-65-16,18 49 16,-18-49-16,0 1 0,0-1 15,17-33-15,-17 17 16,18-32-16</inkml:trace>
  <inkml:trace contextRef="#ctx0" brushRef="#br0" timeOffset="42">4498 7736 0,'18'0'0,"17"0"16,18-33-1,-36 33-15,19-32 16,-36 0 0,0 16-16,-36 1 15,19 15-15,-1 0 16,0 0-16,1 0 0,-1 0 16,18 15-16,-17 1 0,17 33 15,17-34-15,18 34 16,-17-33-16,17 16 15,1-32-15,-1 17 16,-17-17 0,17-32-16,-17 15 0,-18 1 15,0 0-15,0 0 16,0-1-16,17-15 16,-17 16-16,0 0 15,18 16 1,17 16-1</inkml:trace>
  <inkml:trace contextRef="#ctx0" brushRef="#br0" timeOffset="43">5133 7511 0,'-53'0'15,"0"0"1,35 15-16,-17 18 16,35-1-16,35-15 15,-17-2-15,53 17 16,-36-16-16,0 1 0,18 15 16,-35-16-1,-1-16-15,-17 32 0,-17-15 16,-36-17-1,18 0-15,-1 0 16,19 0-16,-19 0 0,1 0 16,17 0-16,1 0 15</inkml:trace>
  <inkml:trace contextRef="#ctx0" brushRef="#br0" timeOffset="44">5768 7301 0,'18'0'16,"-1"16"0,1-16-1</inkml:trace>
  <inkml:trace contextRef="#ctx0" brushRef="#br0" timeOffset="45">5891 7608 0,'0'-17'31</inkml:trace>
  <inkml:trace contextRef="#ctx0" brushRef="#br0" timeOffset="46">7038 7124 0,'0'-16'0,"0"32"31,-18 17-31,18-1 15,0 0-15,0 32 16,0-32-16,18 17 16,-18-17-16,35 0 15,-35-16-15,35 16 16,-17-16 0,0-16-16,-1-16 15,-17-16 1,18 16-16,-18 0 15,18 32 1,-1 0 0,1 0-16,0 16 0,35-15 15,-18-2 1,0-15-16,36-15 0,-36-2 16,-17 1-1,-1 0-15,-17-16 0,0 0 16,0 0-16,-17 15 0,-1-15 0,-17-16 15,17 48-15,-17-16 16,17 16 0,18 16-16</inkml:trace>
  <inkml:trace contextRef="#ctx0" brushRef="#br0" timeOffset="47">8202 7108 0,'-18'-33'15,"-17"33"-15,18 0 0,-36 0 16,17 17 0,-17 31-16,36 1 15,17 15-15,17 17 16,19-49-16,-1-16 16,53 32-16,-35-48 15,-18 16-15,18-16 16,0-16-16,-18 16 15,-35-32-15</inkml:trace>
  <inkml:trace contextRef="#ctx0" brushRef="#br0" timeOffset="48">8043 7301 0,'89'-16'0,"-1"0"15,-53 0 1,18 16-16,-35 16 16</inkml:trace>
  <inkml:trace contextRef="#ctx0" brushRef="#br0" timeOffset="49">8731 6641 0,'0'-32'0,"0"64"31,18 48-15,0-15-16,-1 64 15,1-49-15,-18 65 16,17-80-16,1 47 16,0-63-16,-1 15 15,-17-48-15,18 16 16,0-32-16</inkml:trace>
  <inkml:trace contextRef="#ctx0" brushRef="#br0" timeOffset="50">8908 6674 0,'17'47'0,"-17"2"15,18 48 1,0-33-16,-18 0 0,17 1 16,1 80-16,-18-81 15,17-16-15,1 49 16,-18-65-16,18-16 0,-18 16 16,17-15-1,-34-34 1,17-15-16</inkml:trace>
  <inkml:trace contextRef="#ctx0" brushRef="#br0" timeOffset="51">8731 6738 0,'18'-17'0,"0"2"15,34-2-15,-16 17 16,-1 17-16,18-2 0,35 34 16,-53-16-16,18-1 15,-17 0-15,17 48 16,-36-47-16,-17 31 16,0-33-16,0-14 15,-17 15-15,-19 16 16,19-31-16,-1-1 0,0 0 15,18 0 1,18 16-16,17-16 0,18 16 16,-18 0-16,1-15 0,17 47 15,-18-48 1,-17 16-16,17 1 16,-18-18-16,-17 2 15,18-17-15,-36-17 16</inkml:trace>
  <inkml:trace contextRef="#ctx0" brushRef="#br0" timeOffset="52">9437 6449 0,'17'0'15,"-17"31"-15,18-15 16,0 49-16,-18-49 16,17 16-16,-17 33 15,18-50-15,-18 17 16,0-15-16,-18-17 15,1 0-15,17-17 16,-18 2-16,0-2 0,18-31 16,0 16-16,0-33 15,0 33-15,18 16 16,0 0-16,-1 0 0,1 1 16,0 30-1,-1 17 1,1 33-16,-18-33 15,18 16-15,-18-15 16,0-1-16,17 0 16,-17-16-16,18 16 15,17-15 1</inkml:trace>
  <inkml:trace contextRef="#ctx0" brushRef="#br0" timeOffset="53">9719 6658 0,'18'16'16,"17"16"-16,18 0 16,0-16-1,0 16-15,-36-15 16,1-17-1,0 15-15</inkml:trace>
  <inkml:trace contextRef="#ctx0" brushRef="#br0" timeOffset="54">9948 6641 0,'0'0'0,"0"17"0,-53 14 15,36-14-15,-18 31 16,17-16-16,-17 33 16,35-33-16,-18 0 15</inkml:trace>
  <inkml:trace contextRef="#ctx0" brushRef="#br0" timeOffset="55">10530 7543 0,'0'32'16,"-17"-16"-16,-1 16 0,-35 16 15,36-16-15,-36 17 16,17-33-16,19 1 16,-1-2-16</inkml:trace>
  <inkml:trace contextRef="#ctx0" brushRef="#br0" timeOffset="56">11783 6609 0,'0'80'16,"0"34"-1,17 14-15,1-64 0,0 49 16,-18-16 0,0-17-1,0-48-15,0-15 16,0-34 0,-18-31-1,18 16 1,0 0-16,18-33 15,-1 33-15,54 16 16,-36 16-16,53 16 16,-52 16-16,34 17 15,-35-17-15,1 48 16,-19-47-16,-17 15 16,-17-16-16,-36 0 15,18-16-15,-54 0 16,36-16-16,-35 0 15,53 0-15,-18 0 16,35 0-16,36 0 16</inkml:trace>
  <inkml:trace contextRef="#ctx0" brushRef="#br0" timeOffset="57">12859 6931 0,'-18'-16'15,"-17"-1"1,-18 17 0,35 17-16,-17 15 0,-18 16 15,35-15-15,18 31 16,0-32-1,18 1-15,0-1 0,35 32 16,17-32 0,-35-16-16,1-16 0,34 16 15,-52-16-15,0 0 16,-1-16-16</inkml:trace>
  <inkml:trace contextRef="#ctx0" brushRef="#br0" timeOffset="58">12665 7172 0,'17'0'16,"54"0"0,-36 0-16,53-15 0,-52 15 15,-1-17-15,0 17 16,1 0-16</inkml:trace>
  <inkml:trace contextRef="#ctx0" brushRef="#br0" timeOffset="59">13353 6658 0,'0'31'16,"0"1"-16,0 1 15,17 48 1,1-33-16,-18 0 15,18 16-15,-18 1 0,0 64 16,0-81-16,0 49 16,0-65-16,0 16 15,0-32-15,17 0 16,-17-32 0,0 0-16</inkml:trace>
  <inkml:trace contextRef="#ctx0" brushRef="#br0" timeOffset="60">13511 6770 0,'36'65'16,"-36"-17"-16,35 49 15,-35-49-15,18 64 16,-1-47-16,1 31 16,-18-48-16,18 1 15,-1-33-15,-17 0 16,0-32 0</inkml:trace>
  <inkml:trace contextRef="#ctx0" brushRef="#br0" timeOffset="61">13247 6561 0,'35'-32'0,"36"-1"16,-18 33-16,52 0 15,37 16 1,-90 16-16,-16 1 0,-1-1 16,0 17-16,1-18 0,-19 66 15,-17-65 1,-17 1-16,-1-1 0,-35 16 16,35-32-16,-52 17 15,52-33-15,1 32 16,34-16-16,18 31 15,1-14 1,70 16-16,-54-17 16,54 16-16,-53-16 15,-18-16-15,1 16 0,34 0 16,-52-15 0,-18-1-1,-18-16-15,1 0 16,-1 16-16</inkml:trace>
  <inkml:trace contextRef="#ctx0" brushRef="#br0" timeOffset="62">14570 7414 0,'-18'-16'16,"0"16"0,1 0-16</inkml:trace>
  <inkml:trace contextRef="#ctx0" brushRef="#br0" timeOffset="63">2663 9330 0,'0'0'0,"-17"0"0,-18-32 16,-1 32-16,1 0 16,0 0-16,-18 32 15,35 0-15,-17 64 16,17-31-16,18 64 16,0-65-16,18 64 15,17-79 1,53 47-1,-17-64-15,-18-15 0,70 15 16,-52-32-16,-18 0 0,53-32 16,-53 0-1,-18-1-15,18-47 16,-53 48-16,0-65 16,-18 49-16,-17-1 0,-53-63 15,52 64-15,-69-33 16,52 48-1,-36 18-15,54-1 16,0 32-16,17-1 16,18 18-16,53 16 15,0-17-15</inkml:trace>
  <inkml:trace contextRef="#ctx0" brushRef="#br0" timeOffset="64">3387 9796 0,'0'33'0,"0"-1"16,17 0-16,1-16 0,0 1 15,-1-2-15,1-15 0,17 16 0,0-32 16,-17 1-1,0-2-15,-18 1 0,17-33 16,1 17-16,-18 0 16,0 16-16,0 32 31,0 0-31,0 17 16,18-18-16,17 34 15,-17-33-15,-1 1 0,36 14 16,-35-31-16,-1 0 15,1 0-15</inkml:trace>
  <inkml:trace contextRef="#ctx0" brushRef="#br0" timeOffset="65">3775 9700 0,'53'16'16,"-36"-16"-16,54 16 15,-36-16-15,0-16 16,18 0-16,-35 16 0,0 0 16,-18-16-16</inkml:trace>
  <inkml:trace contextRef="#ctx0" brushRef="#br0" timeOffset="66">3933 9426 0,'0'49'16,"0"-1"-1,18 32-15,-18-31 16,0 47-16,18-64 16,-18 17-16,17 15 15,1-48-15</inkml:trace>
  <inkml:trace contextRef="#ctx0" brushRef="#br0" timeOffset="67">4163 9861 0,'17'96'16,"1"1"-1,0-16-15,-1-33 16,-17-16-16,18 0 16,-18-16-16,0-32 15,-18 0-15,-17-49 16,17 17-16,18 0 16,0-1-16,-17-15 0,34 16 15,-17 0 1,18 16-16,0-1 0,17 1 0,0 32 15,1-16-15,16 32 16,-34-16-16,0 16 0,-1 0 16,-17 0-16,0 16 15,0-15-15,-17-1 0,-1 0 16,-35 0 0,36 1-16,34-34 15</inkml:trace>
  <inkml:trace contextRef="#ctx0" brushRef="#br0" timeOffset="68">4657 9748 0,'-36'32'15,"36"-16"-15,0 17 16,0-18-16,18 2 15,0-1-15,-1-16 0,19 0 16,-1 0-16,-17-33 16,-18 18-16,0-18 15,0 17 1,0 0 0,0 32-1,17 16 1,1-15-1,-1-17-15,19 15 0,-19 2 16,19-17 0</inkml:trace>
  <inkml:trace contextRef="#ctx0" brushRef="#br0" timeOffset="69">4939 9667 0,'35'0'15,"18"0"1,-18 0-16,36-15 16,-36 15-16,0-17 0,-17 1 15,0 16 1,-36-16-16</inkml:trace>
  <inkml:trace contextRef="#ctx0" brushRef="#br0" timeOffset="70">5080 9490 0,'0'65'0,"0"47"16,0-63-16,18 47 15,-1-47-15,19-1 16,-36-16-16,17-16 15</inkml:trace>
  <inkml:trace contextRef="#ctx0" brushRef="#br0" timeOffset="71">6720 9490 0,'-17'49'16,"17"15"-1,17-32-15,36 33 16,-35-33-16,17-16 0,36 16 15,-18-32-15,0-32 16,-18 16-16,-17-49 16,-18 17-16,-18-16 15,18 48 1,-35-16-16,17 32 16,18 48-1,0 0-15,35 49 16,-17-33-16,0-16 0,-1 66 15,1-67 1,-18 18-16,-18 15 16,18-32-16,-53 17 15,36-49-15,-54 0 16,53-16-16,-34 0 16,34-16-16,-17-33 15,35 34-15,-18-65 16,18 47-16</inkml:trace>
  <inkml:trace contextRef="#ctx0" brushRef="#br0" timeOffset="72">6632 9104 0,'0'-16'16,"18"0"-1,0 0-15,-1-1 0,36-30 16,-18 14-1,-17 18-15,17-34 16,-35 33-16,0-1 16,0 34 15,18 31-31,-18-16 16,35 48-16,-17-47 15,-1 31-15,1-47 16</inkml:trace>
  <inkml:trace contextRef="#ctx0" brushRef="#br0" timeOffset="73">7602 9346 0,'36'0'15,"-1"0"-15,18 0 16,-18-16-16,0 16 15,18 0-15,-35 0 16,0 0-16,-1 0 16,-17 16-16,-17-16 15</inkml:trace>
  <inkml:trace contextRef="#ctx0" brushRef="#br0" timeOffset="74">7602 9523 0,'18'16'15,"53"-16"1,-36-16-16,0 0 0,36 16 16,-36-17-1,-17 17-15,-18 17 16</inkml:trace>
  <inkml:trace contextRef="#ctx0" brushRef="#br0" timeOffset="75">9984 9249 0,'0'-16'15,"0"32"32,-18 33-31,18-17-16,-18 31 15,18-30-15,0-1 16,18 17-16,0-33 16,-1 0-16,36 0 15,-35-16-15,17-16 0,0 0 16,-17 0 0,-18-1-16,18-15 15,-18 16-15,0 32 31,17 16-31,1 1 16,0-17-16,17 32 16,-18-32-16,36 0 15,-35-16-15,17 0 16,-35-16-16,0-32 16,0 16-16,-17-33 15,-1 33 1,-17-16-16,17 32 15,0 0-15,36 16 32</inkml:trace>
  <inkml:trace contextRef="#ctx0" brushRef="#br0" timeOffset="76">10442 8959 0,'18'0'0,"0"0"15,34-15 1,-16-2-16,-1 17 15,0-16-15,-17 16 0,35-16 16,-36 16-16,1 0 16,-36 16-1</inkml:trace>
  <inkml:trace contextRef="#ctx0" brushRef="#br0" timeOffset="77">10636 8959 0,'0'17'16,"0"-1"0,0-1-16,0 34 15,0-17-15,0 1 16,0-18-16,0 50 16,18-50-16,-18 2 0</inkml:trace>
  <inkml:trace contextRef="#ctx0" brushRef="#br0" timeOffset="78">10883 9298 0,'18'0'16,"17"32"-1,0-32 1,1 16-16,17 16 16,-18-17-16,35 18 15,-52-33-15,0 16 0,-1-16 16,1 16-16,0-16 16,-18-16-1,-18 0 1</inkml:trace>
  <inkml:trace contextRef="#ctx0" brushRef="#br0" timeOffset="79">11183 9233 0,'-35'32'16,"-18"33"-16,0-2 16,18-14-16,-1-1 15,19 1 1,17-33-16,17 0 16</inkml:trace>
  <inkml:trace contextRef="#ctx0" brushRef="#br0" timeOffset="80">11994 9265 0,'18'0'16,"17"-16"-1,1 0-15,34 16 16,-35-17-16,36 17 16,-36 0-16,1 0 15,-19 0-15,1 17 16,-36-1 0</inkml:trace>
  <inkml:trace contextRef="#ctx0" brushRef="#br0" timeOffset="81">12136 9104 0,'17'0'16,"-17"17"-16,18 47 15,-18-33-15,17 2 16,-17-1-16,18 49 15,0-50-15,-18 2 16,35-1-16,-35-15 16</inkml:trace>
  <inkml:trace contextRef="#ctx0" brushRef="#br0" timeOffset="82">12806 8685 0,'0'-15'16,"0"30"15,0 2-15,17 15-16,-17-16 15,18 113 1,0-1-16,-1-14 16,1-19-1,-18-46-15,18 16 16,-1-33-1,-17-16 1,0-32-16,0-33 16,0 34-16,-17-50 15</inkml:trace>
  <inkml:trace contextRef="#ctx0" brushRef="#br0" timeOffset="83">12894 9039 0,'35'0'15,"-17"0"-15,70 0 16,-35 0 0,0 0-16,0 17 0,0-1 15,-18 16-15,0 0 0,1 1 16,-1 31-16,-35-32 16,-18 1-16,-17 15 15,-18-32-15,-35 15 16,35-31-16,-53 0 15,53 0-15,0-15 16,36 15-16,-1-16 16</inkml:trace>
  <inkml:trace contextRef="#ctx0" brushRef="#br0" timeOffset="84">11024 4806 0,'18'0'31,"0"0"-15,17 0-16,18 16 16,-18-16-1,0 0-15,54 0 16,-54 0-16,35 0 16,-34 0-16,34 0 15,-52 0-15,17-16 16,-17 16-16,-1 0 15,-17-16-15</inkml:trace>
  <inkml:trace contextRef="#ctx0" brushRef="#br0" timeOffset="85">13053 4436 0,'0'-16'47,"17"16"-31,1 0-1,0 0 32,-1 0-31,1 0-1,0 0 1,-1 0-16,1 16 16,0-16-1,-1 0-15,1 0 0,17 0 16,-17 0-16,17 0 0,36 0 15,-36 0-15,53 0 16,-53 0-16,54 0 16,-54 0-16,71 0 15,-53 0-15,35 0 16,-35 0-16,52-16 16,-69 16-1,70 0-15,-53 0 16,70 0-16,-70 0 15,88 0 1,-53 0-16,71 0 0,-71 0 16,89-17-1,-72 17-15,89-15 16,-88 15-16,0 0 16,0 0-16,0-17 0,123 17 15,-105 0-15,105-15 16,-123 15-16,70 15 15,-105-15-15,34 0 16,-52 17-16,0-17 16,-35 0-1</inkml:trace>
  <inkml:trace contextRef="#ctx0" brushRef="#br0" timeOffset="86">12982 5031 0,'-35'0'16,"17"0"-16,-17 0 15,17 17-15,1-1 16,-19 16 0,19-15-16,-1 14 15,1 1-15,17 33 16,0-16-16,0-2 0,17 34 16,36-17-1,-18-47-15,1 14 0,-1-31 16,36 17-16,-36-34 15,35-14-15,-34-1 16,-19-1-16,19-48 16,-36 49-16,-18-64 15,0 64-15,-52-17 16,34 18-16,-52 14 16,53 17-16,0 17 15,-1 14 1,36 1-16</inkml:trace>
  <inkml:trace contextRef="#ctx0" brushRef="#br0" timeOffset="87">13741 5080 0,'-18'16'16,"0"1"-16,-17-2 16,18 1-16,-19-16 0,-52 32 15,53-15-15,-18 15 16,53-16-1,0 0 1,53 0-16,-36 1 16,72-2-16,-54-15 15,35 16-15,-52-16 16,17 16 0,-35 0-16,0 1 15,-17-17-15,-1 15 16</inkml:trace>
  <inkml:trace contextRef="#ctx0" brushRef="#br0" timeOffset="88">13635 5434 0,'53'16'16,"0"1"0,-36-17-16,1 0 0,0 15 15</inkml:trace>
  <inkml:trace contextRef="#ctx0" brushRef="#br0" timeOffset="89">14164 5208 0,'0'17'16,"18"31"0,-18-31-16,17 14 0,36 1 15,-35-15-15,17-2 16,18-15-16,-35 0 15,17-15-15,-35-2 16,18-15-16,-18 16 16,0-16-16,-18 16 0,0 16 15,18 16 1,18 16 0,-18 0-16,18 49 15,-1-32-15,1 31 16,0-48-16,-1 33 15,1-33-15,-18-16 16,-18-16-16,18 16 0,-17-16 16,-1 0-16,-17-32 15,-18-17 1,35 17-16,-17-1 16</inkml:trace>
  <inkml:trace contextRef="#ctx0" brushRef="#br0" timeOffset="90">14111 4983 0,'18'-16'16,"-18"-16"-1,0 16-15,17-16 0,1 16 16,0-16-16,-18 15 0,17 1 16,1 16-16,0-16 15,-18 32 1,35 0-16,-17 16 15,-18-15-15,17 15 0,18 0 16,1 16-16,-19-32 16,19 33-16</inkml:trace>
  <inkml:trace contextRef="#ctx0" brushRef="#br0" timeOffset="91">15046 5016 0,'-35'15'16,"17"2"-1,-17-1-15,17 0 0,-35 0 16,18 1-1,0-2 1,17 1-16,36 0 16,-1-16-1,-17 16 1,18 1-16</inkml:trace>
  <inkml:trace contextRef="#ctx0" brushRef="#br0" timeOffset="92">14764 5290 0,'17'31'16,"1"-15"-1,35 0 1,-35 1-16,35 15 15,-36-16-15,18 0 16,-17-16-16,17 16 16,-35 1-16</inkml:trace>
  <inkml:trace contextRef="#ctx0" brushRef="#br0" timeOffset="93">14817 5208 0,'17'0'16,"1"0"0,-18 17-1,35-17-15,1 16 16,-1 0-16,-18 0 15,1-16-15,0 17 0,-1-17 16,-17 15-16</inkml:trace>
  <inkml:trace contextRef="#ctx0" brushRef="#br0" timeOffset="94">15328 4983 0,'18'33'16,"-1"31"-1,1 32-15,0-47 16,-1 47-16,1 1 15,-18-65 1,0 17-16,0-33 0</inkml:trace>
  <inkml:trace contextRef="#ctx0" brushRef="#br0" timeOffset="95">9966 9909 0,'0'17'47,"18"-2"-31,-1 1-16,1 16 15,0-32 1,52 17-16,18-2 16,-35-15-16,0 0 15,71-15-15,-54-2 16,1 1-16,52-31 15,-52 30-15,-1 1 16,54 0-16,-54 16 0,-17 0 16,0 0-16,18 0 15,17 16-15,-53-16 16,36 16-16,-36-16 16,-17 17-1,-1-17-15,-17 15 16,0-30 15,36 15-15,-19-17-16,54 1 15,-36 0-15,71 16 16,-53 0-16,88 16 16,-71-16-16,107 33 15,-71-18-15,105-15 16,-105 0-16,123-15 15,-123-2 1,141-31-16,-123 16 16,87-17-16,-122 17 15,-1 0-15,-53 16 16,-17 0 0,-18-1-16,-53 17 15</inkml:trace>
  <inkml:trace contextRef="#ctx0" brushRef="#br0" timeOffset="96">12894 5836 0,'-18'0'16,"36"0"-16,17 0 16,1 0-16,-1 0 15,0 0-15,71 0 16,-53 0-16,88 0 16,-53 0-16,0 0 15,18 0-15,0 0 0,18 0 16,140-15-1,-105 15-15,0 0 0,-1-17 16,160 1-16,-177 16 16,-35 0-16,105 0 15,-140 0-15,88 16 16,-53-16 0,-71 0-16,18 17 15</inkml:trace>
  <inkml:trace contextRef="#ctx0" brushRef="#br1" timeOffset="97">9137 9072 0,'18'0'0,"-36"0"93,0 0-93,-17 0 16,-18 16-16,18-16 16,-53 16-16,35 1 15,-35-2 1,35 18-16,-36-1 15,54 0-15,-18 16 16,36-16-16,-1 33 16,18-33-16,35 48 15,-17-47-15,17-1 16,-17 0-16,17 0 0,0-16 16,1 1-16,52-2 15,-53-30-15,-17 15 0,17-33 16,-17 17-16,-1-32 15,-17 16-15,0-1 16,-53-15-16,36 16 16,-19 15-16,-34-30 15,35 31-15,17-1 16,0 2-16,-17-18 16,35 17-16,0 0 0</inkml:trace>
  <inkml:trace contextRef="#ctx0" brushRef="#br1" timeOffset="98">9578 8718 0,'-18'0'15,"1"0"1,-1 16 0,0 17-1,1-18-15,-1 33 0,-17 49 16,0-32-16,-1 79 15,19-79-15,-1 15 16,18 17-16,0-17 16,0 65-16,18-96 15,17 47-15,0-48 16,0 0-16,-17-31 16,17-1-1</inkml:trace>
  <inkml:trace contextRef="#ctx0" brushRef="#br1" timeOffset="99">13829 8605 0,'18'0'31,"-1"48"-15,1-16 0,35 50-16,-36-35 15,19 18-15,-19 0 0,1 15 16,17 65-16,-17-65 15,-1-16-15,-17 1 0,18-17 16,-18 49 0,0-65-16,-18 0 0,1 0 15,-36 16-15,0 1 16</inkml:trace>
  <inkml:trace contextRef="#ctx0" brushRef="#br2" timeOffset="100">7161 11616 0,'0'-17'0,"-17"34"78,17-2-62,0 18-16,0-1 0,0 32 15,-18-31 1,18 15-16,0-16 0,-18 65 16,18 15-1,0-47-15,0-17 0,0 81 16,0-65-16,0 1 16,0 80-16,0-82 15,18 2-15,-18 79 16,0-62-16,0-18 15,0 16-15,0 1 0,0 63 16,0-62-16,0 62 16,0-63-16,0 80 15,0-81-15,0 65 16,0-65 0,0 49-16,0-49 15,18 49-15,-18-64 16,17 31-1,-17-47-15,18 48 16,-18-65-16,18 31 16,-18-46-16,0 15 0,17 1 15,-17-18-15,18 18 16,-18-18 0</inkml:trace>
  <inkml:trace contextRef="#ctx0" brushRef="#br2" timeOffset="101">3298 14883 0,'-17'0'0,"17"-16"47,17 16-47,1-16 16,17 16-1,-17 0-15,17 0 16,-17 0-16,0 16 15,35-16-15,-18 0 16,-18 0-16,54 0 16,-36 0-16,53 0 15,-35 0-15,36-16 16,-37 16-16,72-17 16,-71 17-16,70 0 15,-70-15-15,71 15 16,-54-17-16,71 17 15,-88-15-15,88 15 16,-70-16-16,52 16 16,-70 0-16,88 0 15,-88 0 1,71 0-16,-54 0 16,54 0-16,-54 0 15,54 0-15,-54 0 16,1 0-1,0 0-15,-1 0 0,71 0 16,-70-17-16,70 17 16,-71 0-16,89 0 15,-88 0-15,70 0 16,-53 0-16,53 0 16,-70 0-16,70 0 15,-71 0-15,72 0 16,-72 0-16,71 17 15,-70-17-15,52 16 16,-52-16-16,52 0 16,-52 0-16,52 0 15,-52-16 1,70 16-16,-70 0 16,70 0-16,-71 0 15,89 0 1,-89 0-16,1 0 0,0 0 15,-1 0-15,54 0 16,-54 0-16,54 0 16,-71 0-16,52 16 15,-52-1-15,53 2 16,-71-17-16,71 15 16,-70-15-16,52 0 15,-53 0-15,36 0 16,-36 0-16,18 0 15,-36 0-15,19 0 16,-19 0-16,1-15 16,0 15-16,-1 0 15,1 0 1,17 0-16,-17 0 16,-1 0-16,1 0 15,0 0-15,-1 0 0,1 0 16,0 15-1,-1 2 1,1-1-16,0-16 16,17 16-16,0 0 15,0-16-15,-17 0 0,17 0 16,18 0 0,-18 0-16,1-16 15,-19 16-15,1 0 16,0 16-1,-1-16 1,1 17 0,0-17-1,-1 0-15,-34 0 47,-1 0-31</inkml:trace>
  <inkml:trace contextRef="#ctx0" brushRef="#br2" timeOffset="102">10936 14690 0,'-18'-16'15,"1"16"-15,-1-17 16,36 34 31,17 15-47,0-16 15,18 16-15,-35 1 16,17-18-16,-17 2 0,17-2 16,-17 18-16,-1-17 0,1 0 15,-18 1 1,-18-2-16,-17 2 16,0-17-16,-18 16 15,18-1-15,-18 2 16,35-2-16,-17 2 15,35-1-15,-18-16 16</inkml:trace>
  <inkml:trace contextRef="#ctx0" brushRef="#br2" timeOffset="103">11165 15221 0,'-17'-16'15,"17"-1"1,17 17-1,1 0 1,17 0-16,18 17 16,-35-1-16,17-16 15,-17 16-15,17 0 16,-17 1-16,-1-2 16,-17 2-16,0-1 15,-17 0-15,-1 0 16,-17 0-16,17 0 0,-17 16 15,17-16-15,1 16 16,17-15-16,17-1 16,1 0-16,0 0 15,17-16-15,0 16 16,-17-16 0,17 0-16,-17 0 31,-36 0-16,18-16 1</inkml:trace>
  <inkml:trace contextRef="#ctx0" brushRef="#br2" timeOffset="104">11113 15350 0,'17'0'16,"36"0"-1,53 0-15,-36-16 16,36-16-16,-53 32 16,-18 0-16,-17 0 0</inkml:trace>
  <inkml:trace contextRef="#ctx0" brushRef="#br1" timeOffset="105">3316 14545 0,'-18'0'47,"36"0"125,0 0-157,-1 0-15,1 0 16,0 0-16,-1 0 16,1 0-16,0 0 15,-1 0-15,1 0 16,0 0-1,-1 0 1,1 0 0,-1 0-16,1 0 15,0 0 1,-1 0-16,1 0 16,17 0-1,-17 0-15,0 0 16,-1 17-1,1-17-15,-1 0 16,19 0 0,-19 0-16,1 0 0,0 0 15,-1 0-15,1 0 16,0 0-16,-1 0 0,1 0 16,-1 0-16,1 0 15,0 0-15,-1 0 0,1 0 16,0 0-16,17 0 15,-17 0 1,17 0-16,-17 0 16,17 0-16,-18 0 15,19 0-15,-19-17 16,19 17 0,-19 0-16,19 0 15,-19 0-15,1 0 16,-1 0-16,1 0 15,0 0-15,17 0 16,-17 0-16,17 0 16,-17 0-16,17 0 15,-18 0-15,19 0 16,-1 0-16,-17-16 16,17 16-16,-17 0 15,-1 0-15,19 0 16,-19 0-16,18-16 15,-17 16-15,0 0 16,17-16-16,-17 16 16,17-17-16,-17 17 15,17 0-15,-18-15 16,19 15 0,-19 0-16,1-17 15,0 17-15,17 0 16,-17-16-16,17 16 15,-18 0-15,19-16 16,-19 16-16,1 0 16,0-16-16,-1 16 0,1 0 15,17-16-15,-17 16 16,17 0 0,-17-16-16,-1 16 15,1-16-15,0 16 16,-1-16-16,1 16 0,17 0 15,-17-16-15,17-1 16,-17 17-16,-1-15 16,1 15-16,17-33 15,1 17 1,-19 0-16,19 0 16,-19 16-16,18-16 15,-17 0-15,17 16 16,-17-16-16,17 0 15,-17 16-15,0-17 16,-18 2 0,17 15-16,1-17 15,0 17-15,-1-16 0,1 0 16,17 0 0,-17-1-16,-1 17 0,1-15 15,0 15-15,17-32 16,-17 32-16,-1-16 15,1 16-15,-18-17 16,35 2-16,-17-2 16,-18 1-1,17 16-15,-17-16 0,18 0 16,0-1 0,-1 2-16,-17-2 15,36 2-15,-19 15 16,1-16-16,-1-16 15,1 32-15,-18-17 0,18 1 16,17 0 0,-17 0-1,-18-1-15,17 17 16,-17-15-16,18 15 16,-18-17-1,18 2-15,-18-1 16,17-1-16,1 2 15,0-2 1,-18 1-16,17 0 16,1 0-16,-18-1 15,17 2 1,1 15-16,-18-17 0,18 17 16,-1-16-16,1 0 15,0 0-15,-1 1 16,-17-2-1,18 1-15,-18 0 16,18 16-16,-18-16 16,17 16-16,-17-17 15,18 2-15,-1-2 16,1 1-16,-18 0 16,18 0-16,-1 0 15,-17 0-15,18 16 16,-18-16-16,18 0 15,17-17-15,-17 33 16,17-48 0,-18 32-16,1 0 0,0-16 15,-1 32-15,1-16 0,0 0 16,-1 0 0,-17-1-1,18 17-15,-18-15 0,35-2 16,-17 1-16,17-16 15,-17 15-15,-1 2 16,19-17 0,-19 32-16,1-16 0,0-1 15,-1 2-15,-17-18 16,0 17 0,0 0-16</inkml:trace>
  <inkml:trace contextRef="#ctx0" brushRef="#br1" timeOffset="106">7426 12726 0,'0'16'31,"0"0"-15,18-16 15,-18-16 0,-18 16-15,18-16 31,18 16-32,-18-16-15,17 16 16,-17-17-16,18 2 16,0 15-1,-18-17-15,0 2 16,17 15-16,-17-16 16,18-1-16,-1 2 15,1-2 1,-18 1-16,18 16 0,-1-16 15,-17 0 1,18 16-16,0-17 0,-1 2 16,1-2-1,-18 2-15,35-1 16,-35-1-16,35 2 16,-17-2-16,0 1 15,-1 0 1,1 0-16,0-1 15,-1 17-15,1-15 16,-18-2-16,35-15 16,-17 16-1,0 1-15,-1 15 16,-17-17-16,18 17 16,-18-16-16,17 16 15,1-16-15,0 16 16,-1 0-16,19-33 15,-19 33-15,19-15 16,-1-18 0,-18 17-16,1 0 15,17 0 1,-17 16-16,0-16 0,35 0 16,-36 0-16,18-17 15,1 18 1,-19 15-16,19-17 15,-1 17 1,-17-16-16,-1 16 0,19-16 16,-1 16-1,-18-16-15,1 16 0,0-16 16,17 16 0,-17-16-16,-1 16 15,19 0-15,-1-16 16,-18 16-1,1 0-15,17-16 16,-17 16-16,17-16 16,-17 16-16,0 0 15,-1 0-15,1-17 0,17 17 16,-17 0-16,17-15 16,-17 15-16,17 0 15,-17 0 1,-1-17-16,19 17 15,-19 0-15,1-16 0,-1 16 16,1 0-16,17-16 16,-17 16-16,0 0 15,-1-16-15,19 16 16,-19 0 0,18 0-16,-17 0 15,17 0-15,-17 0 16,17-17-16,-17 17 15,35 0-15,-36 0 16,19 0 0,-19 0-1,19 0-15,-19 0 16,19 0 0,-19 0-16,19 0 15,-19 0-15,18 0 16,-17-15-16,17 15 15,-17 0-15,17 0 16,-17 0-16,17 0 16,-17 0-16,17 0 15,-17 0 1,-1 0 0,19 0-16,-19 0 15,19 0-15,-19 0 16,1 0-16,-1 0 15,1 0 1,0 15-16,-1-15 16,1 0-16,17 0 15,-17 0-15,17 0 16,-17 0-16,0 0 16,-1 0-1,1 0-15,-1 0 0,1 0 16,0 0-1,-1 0-15,1 0 16,0 0-16,17 0 16,-17 0-16,17-15 15,0 15-15,0 0 16,-17 0 0,0 0-1,-1 0 1,1 0-1,0 0 1,-36 0 15,0 0-15</inkml:trace>
  <inkml:trace contextRef="#ctx0" brushRef="#br2" timeOffset="107">7179 11213 0,'0'-16'63,"0"-1"-47,18 17-16,-36 17 31,18-1-16,0 0-15,0 17 16,0-1-16,0 16 16,0-16-16,0 16 15,18-16-15,-18 1 16,0 31 0,0 16-16,0-47 15,0 31-15,0-32 16,0 33-16,0-49 15,0 0 1</inkml:trace>
  <inkml:trace contextRef="#ctx0" brushRef="#br2" timeOffset="108">6985 11422 0,'18'0'31,"-18"17"-16,0-34 17,0 1-32,17 16 15,-17-49 1,18 34-16,0-17 0,-1-1 16,1-47-16,-1 31 15,19-31-15,-19 48 16,1-1-16,-18 18 15,18-2 1,-1 17-16,-17 17 16,18 15-16,-18-16 15,18 48 1,-18-32-16,35 16 16,-35-15-16,18-17 0,-1 0 15,18 16-15,-17-15 16,0-1-16</inkml:trace>
  <inkml:trace contextRef="#ctx0" brushRef="#br2" timeOffset="109">6791 11599 0,'-18'0'15,"36"17"17,17-17-17,1 0-15,34 0 16,-35 0-16,71 15 16,-53-15-16,35 0 15,-52 0-15,34-15 16,-35 15-16,-17-17 15,-18 1-15,-35 0 16,17 16 0</inkml:trace>
  <inkml:trace contextRef="#ctx0" brushRef="#br2" timeOffset="110">6350 11342 0,'0'15'31,"0"18"-31,18-1 16,-18 33-16,0-33 15,0 16-15,0 33 16,17-49-16,1 32 16,-18-32-16,18 0 15</inkml:trace>
  <inkml:trace contextRef="#ctx0" brushRef="#br2" timeOffset="111">7179 14739 0,'18'0'0</inkml:trace>
  <inkml:trace contextRef="#ctx0" brushRef="#br2" timeOffset="112">7179 14739 0,'35'-49'15,"-35"33"-15,0-16 16,-17 15-1,-1 1 1,0 0-16,1 16 16,-1-16-16,0 1 15,-34 15 1,34 0-16,-35 15 16,18 1-16,17 0 0,0 17 15,1-1-15,17 0 0,-18-16 16,18 16-16,18 33 15,-18-50-15,53 50 16,-18-48-16,0-2 16,18 2-16,53-17 15,0-17-15,-53 2 16,17-50-16,-34 33 16,-19-33-16,-17 33 15,-35-33 1,-18 33-16,-53 0 15,53 16-15,-70 16 16,70 16-16,-18 16 16,54-15-16</inkml:trace>
  <inkml:trace contextRef="#ctx0" brushRef="#br2" timeOffset="113">6985 13080 0,'0'-16'0,"-18"16"31,1 0 1,17-16-32,-18 16 46,36 0 17,17 0-47,0 0-16,18 0 15,-18 0-15,1 0 0,52 0 16,-53 0-16,18 0 15,-18 16-15,1-16 16,-19 0-16,1 0 16,0 0-1,-36-16 1,0 16-16,-17-16 16,0 16-16,-18 0 15,18 16-15,-36-16 16,53 0-16,-17 16 15,0-16-15,0 0 16,17 0-16,0 0 0,1 0 16,-1-16-16,0 16 15,1 0-15,-1 0 0,0 0 16,1 0 0,-1 0-16,1 0 15,17 16 63,-18-16-46,18 16-17,-18-16 1,1 0-16,-1 0 15,0 0 17,18-16-17,18 16 1,0 0 0,17-16-16,-17 16 15,-1 0-15,18 0 16,-17 16-16,0-16 0,-18 16 15</inkml:trace>
  <inkml:trace contextRef="#ctx0" brushRef="#br2" timeOffset="114">5821 12839 0,'-18'0'0,"18"-16"0,-17 0 16,-1 16 0,0 0-1,1 16-15,-1 16 16,0 0-16,18 0 0,18 16 16,-18-15-1,35 15-15,36-16 16,-54-16-16,19-16 15,17 0-15,-18-32 16,-17 16-16,-18 0 16,0-32-1,-36-1-15,19 17 16,-19 16-16,-17-16 16,36 32-16,-1 0 15,1 0-15,-1 0 0,36 15 16,17 18-1,0-33-15</inkml:trace>
  <inkml:trace contextRef="#ctx0" brushRef="#br2" timeOffset="115">6103 12952 0,'18'0'31,"-18"15"-15,17-15-16,1 0 0</inkml:trace>
  <inkml:trace contextRef="#ctx0" brushRef="#br2" timeOffset="116">6244 12807 0,'18'0'16,"-1"0"-16,36-17 15,-35 17-15,35-15 16,-35 15-16,17-17 15,-35 34 1,-18-17 0</inkml:trace>
  <inkml:trace contextRef="#ctx0" brushRef="#br2" timeOffset="117">6297 12790 0,'0'17'0,"0"-1"16,0 16-16,0 16 16,0-32-16,0 17 15,18-18-15,-18 2 0,35 15 16,-17-32-16,17 16 16,-17 0-16,17 0 15,-18 0-15,1-16 16,-18 16-16,0 0 0,0 16 15,-18-15-15,-34-1 16,16 0-16,-17 0 16,18-16-1,0 0-15,17-16 16,-17 16-16</inkml:trace>
  <inkml:trace contextRef="#ctx0" brushRef="#br1" timeOffset="118">11659 11616 0,'18'15'15,"-36"-15"17,1 0-17,-1 0 1,-35-15 0,18 15-16,0 0 0,-54 15 15,54 2-15,0-1 16,0 16-16,-36 16 15,71-32-15,-18 32 16,36-31-16,0 15 16,-1-16-16,36 0 15,-35-16-15,35 0 16,-36 0-16,-17-16 16,18 16-16,-18-16 0,0 0 15,-35-17 1,17 33-16,0-15 0,1-2 15,-36 1 1,35 0-16,1 16 0</inkml:trace>
  <inkml:trace contextRef="#ctx0" brushRef="#br1" timeOffset="119">11871 11406 0,'-18'0'0,"1"33"16,-1 15-1,18-33-15,-18 66 16,18-48 0,0 62-16,0-62 15,36 48-15,-19-49 16,1 0-16,17-16 0,-17 0 15,35 0-15,-36-16 16</inkml:trace>
  <inkml:trace contextRef="#ctx0" brushRef="#br1" timeOffset="120">12065 11583 0,'35'-16'16,"-17"16"0,0 16-1,34 17-15,-34 15 16,-18-32 0,18 0-16,-18 16 15,0 0-15,-18-16 16,0 1-1,18-2-15,0 2 16,0 15 0,0-16-16,18 0 15,0 0-15,-1-16 0,1 16 16,0-16-16,-1 0 16,-17-16-1,-17 0 1,17 0-16</inkml:trace>
  <inkml:trace contextRef="#ctx0" brushRef="#br1" timeOffset="121">12065 11760 0,'35'0'16,"-17"0"-16,17 0 15,-17 16-15,17-16 16,-17 17-16,17-17 15,-17 0-15</inkml:trace>
  <inkml:trace contextRef="#ctx0" brushRef="#br1" timeOffset="122">12259 11471 0,'18'16'16,"17"-16"-16,-17 15 16,52 34-16,-35-17 15,18 49 1,-17-34-16,-1 35 16,-17-50-16,-18 48 15,0-48-15,-36 33 16,1-49-16,17 0 15</inkml:trace>
  <inkml:trace contextRef="#ctx0" brushRef="#br1" timeOffset="123">11359 10231 0,'-17'0'0,"-1"0"63,18-16-48,0-1 16,18 17-15,-1 0-16,19 0 16,-19 0-16,1 0 0,17 0 15,1 17-15,-19-17 16,1 16-16,17 0 0,-17-16 16,17 16-16,-17 1 15,-18-2-15,0 2 16,-18-1-1,0 0-15,-17 0 0,-18 16 16,36-16 0,-19 0-16,19 17 15,17-18-15,17 2 16,1-1-16,35 16 16,-18-32-16,36 0 15,-54 0-15,36 15 16,-35-15-16,0-15 15,-36 15 1,0 0-16,1 0 16,-1 0-16,0 0 0,-35 0 15</inkml:trace>
  <inkml:trace contextRef="#ctx0" brushRef="#br1" timeOffset="124">11324 10424 0,'71'-16'15,"-36"16"-15,36 0 16,-19 0-16,19-16 16,-18 16-16,35 0 0,-53 0 15,-17 0 1</inkml:trace>
  <inkml:trace contextRef="#ctx0" brushRef="#br1" timeOffset="125">19050 10859 0,'18'-16'0,"-1"16"16,-17-17-16,18 17 0,-18-15 31,-18 15-15,1 0-16,-36 0 15,0 0-15,-53 32 16,35-16-16,-34 48 15,34-32-15,-17 33 16,35-17-16,35-16 16,1 16-16,17-16 0,35 33 15,0-33-15,53 16 16,-35-48-16,71 0 16,-89 0-16,18 0 15,0-31 1,-35-1-16,-18 15 15,-18-15-15,-17-16 16,-36 15-16,36 33 16,-18-16-16,35 16 15,36 0 1,0 0 0</inkml:trace>
  <inkml:trace contextRef="#ctx0" brushRef="#br1" timeOffset="126">19491 10698 0,'18'-16'15,"-36"16"16,18 16-31,-18 0 0,1 16 16,-19 48-16,36-31 16,-17-1-16,17 65 15,17-64-15,19 46 16,17-13 0,-18-50-16,35-1 15,-34-14-15,-19-17 0,19 0 16</inkml:trace>
  <inkml:trace contextRef="#ctx0" brushRef="#br1" timeOffset="127">19791 10875 0,'17'0'15,"19"16"1,-19 0-16,54 32 15,-53-32 1,-18 1-16,0-2 16,0 18-16,-18-1 0,0-15 15,-17 14 1,35-15-16,0 0 16,0 1-16,0-2 15,18 2-15,17-1 16,0-16-16,1 16 15,-19-16-15,-17 16 16</inkml:trace>
  <inkml:trace contextRef="#ctx0" brushRef="#br1" timeOffset="128">19826 11068 0,'71'0'15,"-36"0"-15,0 0 16,18 0-16,0 0 16,-35 17-1</inkml:trace>
  <inkml:trace contextRef="#ctx0" brushRef="#br1" timeOffset="129">20073 10666 0,'35'0'0,"36"16"16,-18 0-16,35 48 15,-35-32 1,17 65-16,-34-49 15,-19 81-15,-17-81 16,-17 49-16,-1-65 16,-17 17-16,17-18 15,1-31-15,-1 17 16,0-17-16</inkml:trace>
  <inkml:trace contextRef="#ctx0" brushRef="#br1" timeOffset="130">20884 10988 0,'36'15'15,"-19"-15"-15,1 0 16,35 0-16,-18 0 16,0 0-16,36 0 15,-53 0-15,17 0 16,-35-15-16</inkml:trace>
  <inkml:trace contextRef="#ctx0" brushRef="#br1" timeOffset="131">20955 11132 0,'18'16'0,"35"1"15,-18-17-15,0 0 16,-17 0-16,17 0 15,-17 0-15,-36 0 16</inkml:trace>
  <inkml:trace contextRef="#ctx0" brushRef="#br1" timeOffset="132">23601 10006 0,'0'15'16,"-18"-15"-1,18 17-15,0 15 0,0 33 16,-17-17-16,17 49 16,0-49-16,0-1 15,0 2-15,0-16 0,17 47 16,1-48-16,-1 16 16,-17-31-1</inkml:trace>
  <inkml:trace contextRef="#ctx0" brushRef="#br1" timeOffset="133">22225 11003 0,'18'0'15,"-18"-15"-15,17 15 16,1 0 0,35 0-1,-18 0-15,18 15 0,53-15 16,-53 0-16,106 0 15,-54 0-15,125 0 16,-89 0-16,176-15 16,-140 15-16,211-17 15,-177 17-15,177-16 16,-211 16-16,70 0 16,-159 16-1,18-16-15,-89 17 16,1-2-16,-36-15 15</inkml:trace>
  <inkml:trace contextRef="#ctx0" brushRef="#br1" timeOffset="134">22737 11406 0,'17'0'16,"-17"16"-1,18 16 1,-1 1-16,-17-1 0,18 65 15,0-33-15,-18 32 16,17-47-16,-17 31 16,0-48-16,0 16 15,18-31-15,-18-1 16,18-16 0</inkml:trace>
  <inkml:trace contextRef="#ctx0" brushRef="#br1" timeOffset="135">23107 11744 0,'53'0'16,"-18"0"-1,36 0-15,-18 0 16,-18-16-16,0 16 0,36 0 16,-36 0-16,18 0 15,-53-17 1,0 2-16,-18-1 15</inkml:trace>
  <inkml:trace contextRef="#ctx0" brushRef="#br1" timeOffset="136">23354 11502 0,'18'32'15,"-1"33"1,-17-33-16,0 65 16,18-49-16,-18 1 0,0-17 0,0 16 15,17-16-15,-17-16 16,0 16-16,18-15 16</inkml:trace>
  <inkml:trace contextRef="#ctx0" brushRef="#br1" timeOffset="137">23901 11808 0,'17'17'16,"72"15"0,-54-32-1,0 0-15,18-16 0,0 16 16,-18-16-16,0-1 0,18-15 16,-35 16-16,0-33 15,-36 34 1,0-1-16,-35 0 15,18 0-15,-53 16 16,53 0-16,-36 16 16,36 0-16,0 32 15,17-16-15,0 33 16,18-33-16,36 16 16,-1-16-16,35 1 15,-17-33-15,36 15 16,-54-15-16,35 0 15,-52-15-15,0-18 16</inkml:trace>
  <inkml:trace contextRef="#ctx0" brushRef="#br1" timeOffset="138">24483 11454 0,'17'0'31,"1"0"-31,35 0 16,-35 0-16,17 0 15,-17 0 1,-1 0-16,-17-15 16</inkml:trace>
  <inkml:trace contextRef="#ctx0" brushRef="#br1" timeOffset="139">24765 11262 0,'18'0'0,"35"0"16,-36 0 0,18 0-16,36 0 15,0 0-15,-54 15 16,1-15-16,0 17 15,-18-1-15,0-1 16,-36 17 0,19-15-16,-1-1 0,0 0 15,18 0-15,-17 1 0,17-2 0,0 18 16,0-18 0,17 2-16,1-2 15,0-15-15,-1 0 0,19 17 16,-19-17-16,1 0 15,-1 0-15,-17-17 32,-35 17-32,18 0 15,-1-15-15</inkml:trace>
  <inkml:trace contextRef="#ctx0" brushRef="#br1" timeOffset="140">24818 11422 0,'35'0'16,"0"0"-16,18 0 16,-17 17-16,-1-17 15,18 0 1,-35 0-16,-1-17 16</inkml:trace>
  <inkml:trace contextRef="#ctx0" brushRef="#br1" timeOffset="141">18521 12919 0,'35'0'78,"36"16"-63,-36 1-15,18-17 0,0 0 0,70-17 16,-87 17-16,34-16 16,-35 0-1,-17 0-15,-36-1 16,-35 17-1,36 0-15,-36 17 16,35-17-16</inkml:trace>
  <inkml:trace contextRef="#ctx0" brushRef="#br1" timeOffset="142">18838 12967 0,'36'81'16,"-19"0"0,19-17-1,-19 16-15,-17-15 16,-35 0-1,17-50-15,1 17 0,-36 1 16,35-18-16,-17 2 16,17-17-16,1 0 15,17-17 1,17 17 0,18 0-16,1 0 15,34 17-15,-34-17 16,52 0-16,-53 0 15,36 0-15</inkml:trace>
  <inkml:trace contextRef="#ctx0" brushRef="#br1" timeOffset="143">19473 13080 0,'18'-96'15,"0"31"-15,-36 49 16,0-17-16,-17 33 16,17 17-16,18-1 15,-35 81 1,35 15-16,0-47 16,0-1-16,18 49 15,-18-64-15,17-18 16,-17 1-16,18 0 15</inkml:trace>
  <inkml:trace contextRef="#ctx0" brushRef="#br1" timeOffset="144">19226 13306 0,'71'0'15,"17"-17"1,-35 17-16,18-16 15,-36 16-15,-17-16 16</inkml:trace>
  <inkml:trace contextRef="#ctx0" brushRef="#br1" timeOffset="145">20567 13096 0,'35'-16'16,"1"16"-16,-19-16 16,54 16-16,-36 0 15,0 16-15,1 0 16,-19 0-16,-34 16 16,-1 1-16,0-17 15,1 16-15,-19 0 0,-17 32 16,18-47-16,18 48 15,17-50-15,52 33 16,-16-48-16,34 17 16,-34-17-16,34 0 15,-52 0 1,-1-33-16</inkml:trace>
  <inkml:trace contextRef="#ctx0" brushRef="#br1" timeOffset="146">20585 13257 0,'70'0'15,"54"0"1,-54-16-16,54 0 16,-19 16-1,-69-16-15</inkml:trace>
  <inkml:trace contextRef="#ctx0" brushRef="#br1" timeOffset="147">22190 12839 0,'0'-64'0,"0"31"16,0 17 0,-18 16-16,18 16 15,18 32 1,-18 1-16,0 15 0,-18 49 16,18-65-16,0 65 15,0-65-15,0 16 16,0-32-16,18 1 15,-1-17-15,1-16 16</inkml:trace>
  <inkml:trace contextRef="#ctx0" brushRef="#br1" timeOffset="148">22490 13112 0,'0'-16'0,"0"0"16,-18 16 0,0 0-16,-17 32 15,17 17 1,18-33-16,0 32 0,0-16 16,18-16-16,17 17 15,-17-18-15,35-15 16,-35 0-16,-1-15 15,1 15-15,-18-17 16,0 1-16,0 0 16,0-32-1,17 32-15,-17 32 16,18 16 0,0-16-16,-1 33 15,1-34 1,0-15-16,-18 17 15,17-17-15,-17-17 16,0-15-16,0 16 16,0 0-16,0-32 15,18 16-15,17-1 16,-17 18-16,17-2 16,-17 17-16,17-16 0,18 16 15,-35 0-15,-1 0 16,-17 16-16,-17 1 15,-1-2-15,-17 18 16,17-1-16,0 16 16,1-32-1,17 32-15,17-31 16,19-1-16,-19-16 16,19-16-1,-19 16-15,1-17 0,-1-15 16,-17 16-16,0 0 0,0 0 15,0 32 17,18 48-32,-18-31 15,0 16-15,18 14 16,-18-31-16,17 1 16,-34 31-16,17-47 15,-18-1-15,0-1 16,1 2-16,-1-17 15,-17-17-15,17 17 0,1-15 0,-1-18 16,0 1-16,18-16 16,18 31-1,17-31-15,-17 32 16,52 0-16,-52 16 16,53-15-16,-36 15 15,36-17 1,-54 1-16,54 0 15,-54 0-15,1-1 16,-18 2-16,0-18 16,-18 17-16,1 0 15,-19 0-15,19 16 0,-54 0 16,54 0-16,-19 16 16,36 16-16,0 16 15,36-15-15,52 16 16,-35-18-16,53-15 15,-54-16-15,37 0 16,-54 0-16,-17 0 16</inkml:trace>
  <inkml:trace contextRef="#ctx0" brushRef="#br1" timeOffset="149">23989 12211 0,'-18'0'0,"36"0"31,0 0-16,17 0-15,0 0 0,0 16 16,18-16-16,0 0 0,106 0 16,-71 0-16,18 0 15,88 17-15,-88-17 16,-18 0-16,71 0 16,-106 0-16,35-17 15,-70 1 1</inkml:trace>
  <inkml:trace contextRef="#ctx0" brushRef="#br1" timeOffset="150">25312 13064 0,'0'-16'15,"-18"16"-15,-17-16 16,0 16-16,17 0 16,-17 0-16,-1 16 15,-52 0-15,53 0 16,-36 33-16,36-17 15,-18 32-15,36-16 16,17-15-16,0-1 16,0 0-16,35 1 0,0-18 15,18 1 1,-18-32-16,1 1 16,-19-2-16,-17-15 15,0-1-15,0-15 16,-17 32-16,-19-16 15,54 32 17,0 0-32</inkml:trace>
  <inkml:trace contextRef="#ctx0" brushRef="#br1" timeOffset="151">25541 12823 0,'0'32'16,"0"0"-16,18 0 16,-18 16-16,0 65 15,0-64-15,17 63 16,-17-80-16,18 49 15,0-65-15,-18 0 16,17 1-16,1-17 0</inkml:trace>
  <inkml:trace contextRef="#ctx0" brushRef="#br1" timeOffset="152">25770 13064 0,'36'-16'0,"34"16"16,1 16 0,-36 16-1,-17-16-15,-1 33 16,-34-1-16,17-32 16,-36 32-1,36-32-15,-17 1 0,17 15 16,0-16-16,17 0 15,1-16-15,35 16 16,-18-16-16,1 0 16,-36-16-16,0 0 15,-18 16-15</inkml:trace>
  <inkml:trace contextRef="#ctx0" brushRef="#br1" timeOffset="153">25859 13241 0,'53'0'16,"-18"-16"-16,53 16 15,-53-16-15,1 16 0,-1-16 16</inkml:trace>
  <inkml:trace contextRef="#ctx0" brushRef="#br1" timeOffset="154">26158 12823 0,'36'16'16,"-1"0"-16,36 48 15,17 17-15,-53-33 16,-17 0-16,-1 0 0,1 1 15,-18 47 1,0-64-16,-18 17 0,18-16 16,-35 14-16,17-31 15,1-16-15</inkml:trace>
  <inkml:trace contextRef="#ctx0" brushRef="#br1" timeOffset="155">26846 13289 0,'0'32'16,"0"-47"15,18-2-31,-18-15 0,18 16 16,-1-16-16,1 16 0,17-48 15,-35 47-15,18-15 16,0 16-16,-1 0 0,18 0 16,-35 32-1,0 16 1,0-16-16,0 0 15,18 16-15,-18-15 0,18 15 16,-18-16-16,17 0 16,1-16-1,0-32 1,-1 16-16,1 0 0,17-16 16,-35-1-16,18 17 15,-1 0-15,1 16 0,-18-16 16,0 32-1</inkml:trace>
  <inkml:trace contextRef="#ctx0" brushRef="#br1" timeOffset="156">26952 13466 0,'0'17'15,"18"-17"-15,-18-17 16,18 1 0,-1 0-16,1 0 0,-1 16 15,1-32-15,0 32 16,-1 0-16,1 17 16,-18-2-16,18 17 15,-1-16 1,1 1-16,17 15 0,-17-32 15,17 0 1,-17 0-16,17-17 16,-17 17-16,-1-48 15,-17 32-15,0 0 16,0-16-16,-17 16 0,-1 0 16,18 0-1</inkml:trace>
  <inkml:trace contextRef="#ctx0" brushRef="#br1" timeOffset="157">28698 12372 0,'0'16'0,"0"32"16,0-15-16,18 63 15,-18-48 1,18 0-16,-18 1 0,0-17 0,17 49 15,-17-65 1,0 15-16,0-14 0,0-1 16,0 0-16,-17 0 15</inkml:trace>
  <inkml:trace contextRef="#ctx0" brushRef="#br1" timeOffset="158">27817 13144 0,'35'0'16,"18"0"-1,-18 0-15,36 0 16,-19 0-16,1 0 16,0 0-16,88 0 15,36 17 1,-89-17-16,18 0 0,123 0 16,-105 0-16,158 0 15,-141-17-15,106 2 16,-141 15-16,-53-17 15,0 17-15,-36-16 0</inkml:trace>
  <inkml:trace contextRef="#ctx0" brushRef="#br1" timeOffset="159">28205 13498 0,'0'49'15,"0"-33"-15,0 49 16,0-33-1,0 16-15,0-16 0,17 33 16,1-18 0,-18-30-16,0-1 15,18-16-15</inkml:trace>
  <inkml:trace contextRef="#ctx0" brushRef="#br1" timeOffset="160">28469 13643 0,'35'0'16,"1"0"-16,-1 0 0,36 0 16,-36 0-16,18-15 15,-36 15 1,-34 0-1,-1 0-15</inkml:trace>
  <inkml:trace contextRef="#ctx0" brushRef="#br1" timeOffset="161">28593 13515 0,'17'65'15,"-17"-17"-15,0-16 16,0 0-16,18 0 0,-18 1 16,0-1-16,0 31 15,0-46-15,0-1 0</inkml:trace>
  <inkml:trace contextRef="#ctx0" brushRef="#br1" timeOffset="162">29351 13563 0,'18'0'16,"-1"-16"-1,1 0 1,0 16 0,-1-16-16,-34 16 46,-1 16-30,-17 0-16,-1 17 16,1-18-16,0 50 15,35-33-15,-18 33 16,18-33 0,36 16-16,-1-33 15,35 2-15,-34-17 16,70-32-16,-54 15 15,19-46-15,-53 30 16,17-31 0,-35 32-16,-35-33 15,17 33-15,-53-16 16,36 31-16,-35 34 16,34-2-16,-17 18 15</inkml:trace>
  <inkml:trace contextRef="#ctx0" brushRef="#br1" timeOffset="163">30462 13193 0,'18'0'16,"35"0"0,-18 0-16,18 0 0,53 0 15,-71 0 1,1 0-16,-1 0 0,-18 0 15</inkml:trace>
  <inkml:trace contextRef="#ctx0" brushRef="#br1" timeOffset="164">30427 13354 0,'71'32'16,"-36"-32"-16,18 17 0,0-17 15,0 0-15,35-17 16,-53 17-16,-17-16 16</inkml:trace>
  <inkml:trace contextRef="#ctx0" brushRef="#br1" timeOffset="165">31433 13096 0,'0'16'47,"0"16"-47,0 1 15,0 47-15,0-31 16,17 31-1,-17-32-15,0 33 16,0-33-16,0-16 16,0 1-16,0-18 0,0 17 15,-17-15-15</inkml:trace>
  <inkml:trace contextRef="#ctx0" brushRef="#br1" timeOffset="166">10319 15188 0,'0'-15'16,"0"30"31,-18 18-32,18-1-15,0 17 16,0-1-16,-18 32 15,18-31-15,0-17 0,18 48 16,-18-64 0,18 1-16,-1-2 0,-17 2 15,18-17-15,-18-17 16,0 2 0</inkml:trace>
  <inkml:trace contextRef="#ctx0" brushRef="#br1" timeOffset="167">10037 15430 0,'0'-16'16,"17"0"15,1-16-31,-1 16 15,1-16-15,0 16 0,-1-16 16,19-33-16,-19 48 16,36-46-1,-53 46-15,35-15 16,-35 16-16,18 16 0,0 0 31,-1 16-31,-17 16 16,18-15-16,0 15 0,-18-16 15,17 16-15,1-16 0,-18 0 0,18 17 16,-1-33 0,-17 15-16,18-15 15,-18-15-15</inkml:trace>
  <inkml:trace contextRef="#ctx0" brushRef="#br1" timeOffset="168">10407 11696 0,'-18'0'47,"1"15"-31,17 34-1,0-33 1,0 16-16,0 17 0,17-33 16,19 16-1,-19-32-15,36 0 16,-35-16-16,35-16 16,-36 16-16,1-32 15,-18 15-15,0 17 0,-18-48 16,1 48-16,-1-17 15,0 33 1,-17-15-16,0 15 16,17 0-16,1 32 15,-1-16-15,18 16 0,0 0 16,18-16-16,-1 0 16,1 0-16,17-16 15,0 17-15,-17-17 16,17-17-16,-35 1 15,18-16-15,-18 15 16,-18-30-16,1 31 16,-1-16-1,0 15-15,-34 1 16,34 32-16,-17 16 16,35-15-16,-18 31 15,18-16-15,0 16 16,18-16-16,17 1 15,-17-17-15,17 0 16,-18-16-16,1-32 16,-18 16-16,18-33 15,-18 33-15,-18-33 16,18 34-16,-35-1 16,17 16-16,1 0 15,17 31 1,0-14-16,17 15 15,1-16 1,17 1 0,-17-17-16,-1-17 15,-17 1 1,-17 16-16</inkml:trace>
  <inkml:trace contextRef="#ctx0" brushRef="#br1" timeOffset="169">18468 14480 0,'-18'0'16,"36"0"-16,0 0 16,-1 0-16,18 0 15,1 0-15,-1 0 0,18-15 16,-18-2-16,18 17 15,-18-16-15,1 0 0,17 0 16,-36 0 0,-52 32-1,-18 16-15,18 1 16,0-1-16,17 0 16,0 16-16,1 17 15,34-17-15,-17-16 0,18 0 16,0 1-16,17 31 15,-18-48-15,1 16 16,-18-15-16,-18-2 0,1-15 16,-18 0-1,-18 0-15,17-15 16,-34-2 0,52 1-16,-17 16 0,52 0 15,19 0 1,-1 16-1,0-16-15,1 17 0,17-17 16,17 0-16,-35 0 16,1 0-16,-1 0 0,18 0 15,-18-17 1</inkml:trace>
  <inkml:trace contextRef="#ctx0" brushRef="#br1" timeOffset="170">19350 14577 0,'-18'-48'15,"1"32"-15,-36-17 16,35 18-16,-17-2 16,-1 1-16,19 32 15,-1 16 1,18 1-16,0 47 15,18-48-15,17 65 16,-17-65-16,17 48 16,-35-47-16,18 16 15,-18-34-15,-18-15 16,-17 0 0,-1-32-16,1 16 15,18 0-15,-19-17 16,19 18-16,34-2 15,36 17 1,-18 0-16,71 0 16,-53-15-16,35-1 15,-52 16-15,-19 0 16,1 0-16</inkml:trace>
  <inkml:trace contextRef="#ctx0" brushRef="#br1" timeOffset="171">20232 14497 0,'35'0'16,"-17"-17"-16,17 17 15,36 0 1,-36 0-16,0 17 16,-17-1-16,-1 33 15,-52 14 1,17-31-16,-17 33 16,18-33-16,-1 33 0,18-33 15,35 16 1,0-16-16,36-15 15,-18-17-15,18-17 16,-36 17-16,0-32 16,-35 16-16</inkml:trace>
  <inkml:trace contextRef="#ctx0" brushRef="#br1" timeOffset="172">20302 14819 0,'124'-17'16,"17"-14"0,-35 14-1,-36 2 1</inkml:trace>
  <inkml:trace contextRef="#ctx0" brushRef="#br1" timeOffset="173">21678 14448 0,'18'-16'0,"-18"0"32,17 16-17,-17 32 1,0 17 0,18-17-16,-18 16 0,0 32 15,0-31 1,18 16-16,-18-17 15,17-33-15,-17 2 16,36-1-16</inkml:trace>
  <inkml:trace contextRef="#ctx0" brushRef="#br1" timeOffset="174">22066 14674 0,'-17'-17'16,"-1"17"-1,0 0-15,1 17 16,-1-1-16,0 33 16,18-34-16,0 33 15,18-31-15,17-2 16,-17-15-16,35 0 15,-35 0-15,17 0 16,-35-15-16,17-17 16,-17 16-16,0-16 15,0 15 1,0 34 15,18 15-31,0-16 16,-1 16-16,1-32 15,0 15-15,-1-15 16,1 0 0,-18-15-1,18-2-15,17-14 16,-18 14-16,19-15 16,-1 16-16,0 0 15,-17 16-15,0 0 16,-1 0-16,-17 16 15,0 0 1,-35 1 0,35-2-16,-18 2 0,18 14 15,-17-14-15,17 31 16,17-16-16,1-15 16,0-2-16,17-15 0,-17 0 15,17-15-15,-18-2 16,1 1-16,0 0 0,-1-17 0,-17 1 15,0-16-15,0 33 16,-17-18 0,-1 33-16,18 16 15,0 1-15,18 63 16,-18-32-16,17 16 0,36 49 16,-35-49-1,0-31-15,-1 47 16,-17-48-16,0-15 0,0-2 15,-17 2-15,-36-34 16,35 2-16,-17-2 16,17-15-16,-52-16 15,34 0-15,19 16 16,-1-1-16,0 17 0,1-49 16</inkml:trace>
  <inkml:trace contextRef="#ctx0" brushRef="#br1" timeOffset="175">22754 14834 0,'18'-15'16,"-1"15"-16,36-32 15,-35 16-15,17-16 16,-35 15-16,18 1 15,-18 0-15,-18 0 16,1 16-16,-1 0 16,-17 0-16,17 16 0,0-16 15,1 49 1,17-1-16,0-16 16,70 16-16,-17-32 15,0-16-15,53 16 16,-71-16-16,1-16 0,17 0 15,-53 0 1</inkml:trace>
  <inkml:trace contextRef="#ctx0" brushRef="#br1" timeOffset="176">23813 14674 0,'0'16'16,"0"16"-16,0-15 0,0 15 16,-18 16-16,18-33 15,0 2 1,18-34-1,-18-30 1,17 14-16,1-15 16,-1 16-16,19-17 15,-19 33-15,36 0 16,-35 16-16,0 16 16,-1 0-16,1 49 15,-18-33-15,0 17 16,0-33-16,17 16 15,-17-17-15,18-15 16,0 0 0</inkml:trace>
  <inkml:trace contextRef="#ctx0" brushRef="#br1" timeOffset="177">24201 14771 0,'17'-17'15,"1"2"-15,-1-18 16,1 33-16,0-16 16,-18-17-16,0 18 15,-36 15 1,19 0-16,-36 15 16,35 2-16,-17 15 15,17 1-15,18 15 16,0-33-16,71 17 15,-36-15 1,18-17-16,0 0 0,0 0 0,18-32 16,-36 15-1,0 2-15,0-18 16,-35 18-16,0-2 0,0 1 16,-35 0-1,17 16-15,-34 0 16,34 16-16,-17 17 15,17-18-15,18 33 16,0-31-16,35 15 16,1-32-16,16 16 15,-16-16-15,-1-16 16,-17-1-16,-1-15 16,1 17-16,-18-18 15,0 18-15,18 15 16,-1 32-1,-17-1-15,35 34 16,-35-33-16,18 65 16,0-65-1,-18 48-15,0-63 16,-18 31-16,0-33 16,-34-15-1,34 0-15,-53-15 16,36-1-16,-18-16 0,36 15 15,17-15 1,0 16-16,0 0 16,35 0-16,-18-1 0,19 2 15</inkml:trace>
  <inkml:trace contextRef="#ctx0" brushRef="#br1" timeOffset="178">24941 14722 0,'0'-32'15,"-17"16"1,-1 32 0,0-16-16,1 49 15,-1-17-15,18-1 0,0-14 16,18 15-16,-1-16 0,1-16 16,35 16-1,-35-16-15,17 0 0,-17-16 0,17-17 16,-35 18-1,0-2-15,18-31 16,-18 33-16,-18-34 16,18 33-16,0 32 15,0 0 1,0 17 0,18-1-16,-1-32 0,18 31 15,-17-31-15,0 0 16,-1 0-16,1 0 0,-18-15 15,0-1-15,0-16 16,-18 15-16,18-15 16,0 16-1,36-1 1,-19 17-16,1 0 16,0 0-16,34-15 15,19 15 1,-53 0-16,-1 0 0,1 0 15,-36-17-15,-17 1 16,17 16-16</inkml:trace>
  <inkml:trace contextRef="#ctx0" brushRef="#br1" timeOffset="179">25277 14400 0,'0'48'15,"35"17"-15,0 31 16,-17-48-16,17 34 15,0-19 1,-17-46-16,-18-2 16,18-15-16,-1-15 31,-17-17-31,0 16 0,0-1 16,-17-15-16,34 32 31,18 17-16,-17-2-15,0 2 16,17-1-16,0-1 16,-17-15-16,17 0 15,-35-15-15,18-1 16,-18-1-16,18 2 16,-18-2-1,17 17 1,-17 17-1,18-17-15,-1 15 0,1 2 16,17-17-16,-17 0 0,0 16 16,-1-16-16,1 0 15,-18-16-15</inkml:trace>
  <inkml:trace contextRef="#ctx0" brushRef="#br1" timeOffset="180">26846 14625 0,'18'65'16,"0"-33"-16,-1 33 16,-17-50-16,18-15 0,-18 17 15,0-34 1,0-14-1,0-34-15,0 16 16,18 17-16,-18 0 0,35-16 16,0 32-1,-17 0-15,35 16 16,-18 0-16,-17 16 0,-1 32 16,-17 17-1,-17-33-15,17 0 0,-18 16 16,18-15-16,18-18 15,-1-15 1</inkml:trace>
  <inkml:trace contextRef="#ctx0" brushRef="#br1" timeOffset="181">27270 14625 0,'-18'32'15,"36"1"1,-1 16 0,1-34-16,35 2 15,-35-17-15,17 0 16,-18 0-16,-17-17 0,18 17 16,-18-15-16,18-18 0,-18 1 15,-18 0 1,18 15-16,0 1 0,-18 16 15,1 0 1,17 33 0,0-18-16,17 2 0,1 31 15,0-31-15,17-2 16,-35 2-16,18-17 16,-18-17-1,17 2-15,-17-2 16,0 1-1,18 0-15,0 16 16,-18 16 0,17 0-1,1-16 17,0 0-17,-18-16 1,17 0-16,1 16 15,-1 16 1,1-16-16,0 33 16,-1-18-16,1 18 15,-18-18-15,0 2 16</inkml:trace>
  <inkml:trace contextRef="#ctx0" brushRef="#br1" timeOffset="182">27799 14320 0,'0'80'0,"18"33"16,17-17-1,-35-63-15,17 31 16,1-31-16,-18-18 16,18-15-1,-1-15-15,19-18 16,-1 17-16,0 0 16,0 16-16,-17 0 15,-18 16-15,0 16 16,0-15-16,-35 15 15,17-32 1,-35 16-16,36-16 16,-1-16-1</inkml:trace>
  <inkml:trace contextRef="#ctx0" brushRef="#br1" timeOffset="183">28152 14674 0,'53'0'16,"0"-17"0,-1 2-1,-34-2-15,0 1 16,-18 0-16,-18 0 16,0 16-16,1 0 0,-36 16 15,35 0-15,-17 17 16,35-1-16,18 16 15,-1-16 1,54 1-16,-36-33 16,53 0-16,-35 0 15,35-16-15,-52-1 16,52-15-16,-71 16 16,1 16-1,-18 16-15</inkml:trace>
  <inkml:trace contextRef="#ctx0" brushRef="#br1" timeOffset="184">20003 15881 0,'-18'-16'15,"-17"0"-15,-1 16 0,1 0 16,0 0-16,-53 32 16,52 0-16,-34 16 15,52 1 1,0-1-16,1 1 0,-1-1 0,36 16 15,-1-48-15,1 16 16,35 1-16,-35-33 16,35 0-1,-36 0-15,1-33 16,-18 1-16,-35 0 16,-18-1-1,35 18-15,0-2 16,1 17-16</inkml:trace>
  <inkml:trace contextRef="#ctx0" brushRef="#br1" timeOffset="185">20391 15736 0,'-18'-48'15,"-17"32"1,17 32 0,0 0-16,1 48 15,-1 33-15,18-32 16,0-2-16,0 2 0,0 0 16,18-18-16,-18-14 0,17-1 15,36 17-15,-35-33 16,0-16-16,-1 0 15,1-16-15,-1-1 16</inkml:trace>
  <inkml:trace contextRef="#ctx0" brushRef="#br1" timeOffset="186">20567 15898 0,'35'0'15,"1"0"-15,-19 0 16,18 48-16,1-1 15,-36-14 1,0 31-16,0-31 0,0-18 16,0 17-1,0-15-15,17-17 16,1 0 0,0 0-16,-1 0 15</inkml:trace>
  <inkml:trace contextRef="#ctx0" brushRef="#br1" timeOffset="187">20567 16090 0,'18'0'15,"17"0"1,0 0-16,18 0 0,35-15 16,-35 15-1,18 0-15,-54 0 16</inkml:trace>
  <inkml:trace contextRef="#ctx0" brushRef="#br1" timeOffset="188">20973 15624 0,'53'48'16,"-1"1"-1,19 31 1,-53-32-16,-1-16 0,-17 65 16,0 0-1,-17-17 1,-1-48-16,0-16 0,1 0 16</inkml:trace>
  <inkml:trace contextRef="#ctx0" brushRef="#br1" timeOffset="189">21572 15865 0,'18'16'16,"0"-16"-16,-1 17 16,19-17-16,-1 15 0,35-15 15,-17 17-15,0-17 16,-35 0-16,0 0 16</inkml:trace>
  <inkml:trace contextRef="#ctx0" brushRef="#br1" timeOffset="190">21625 16123 0,'-17'0'16,"-1"0"15,36 0 0,17 0-15,-17 0-16,34 0 16,-34 0-16,53 0 15,-54 0 1</inkml:trace>
  <inkml:trace contextRef="#ctx0" brushRef="#br1" timeOffset="191">23460 15430 0,'0'32'16,"-18"1"-1,18-1-15,0-16 16,0 32-16,0-32 15,18 16-15,-1-15 0,1 31 16,0-31-16,-18-2 16,0 1-1</inkml:trace>
  <inkml:trace contextRef="#ctx0" brushRef="#br1" timeOffset="192">22472 15881 0,'35'0'15,"18"0"-15,18 0 16,-1 0-16,1 0 16,17 0-16,106 0 15,-88 17-15,17-17 16,1 0-16,-1 0 0,18-17 0,142 1 15,-160 0-15,106-17 16,-158 18 0,0-2-16,-54 17 15,-34 0-15,-72 17 16,36-2-16</inkml:trace>
  <inkml:trace contextRef="#ctx0" brushRef="#br1" timeOffset="193">22772 16267 0,'0'17'0,"0"31"16,17-16-16,1 48 16,-18-47-16,18-1 15,-1 32-15,-17-31 16,18-1-16,-18 0 16,0-16-16</inkml:trace>
  <inkml:trace contextRef="#ctx0" brushRef="#br1" timeOffset="194">22966 16347 0,'35'17'0,"18"15"15,18-32 1,-36 0-16,35 0 15,-52-16-15,0 16 0,-1 0 16,-34-16 0</inkml:trace>
  <inkml:trace contextRef="#ctx0" brushRef="#br1" timeOffset="195">23125 16203 0,'0'16'16,"0"17"-16,0-18 16,0 18-16,0 14 0,0-14 15,0 16-15,0-1 0,0-16 16,17 32 0,1-48-16,0 1 0,-1-2 15</inkml:trace>
  <inkml:trace contextRef="#ctx0" brushRef="#br1" timeOffset="196">23424 16477 0,'53'16'16,"-17"-16"-16,34-16 15,18-17 1,-35 18-16,0-18 16,-53 17-16,18 0 15,-36-1-15,-17 2 16,0 15-16,-36 0 16,36 15-16,-18 18 15,35-1-15,1 17 16,17-17-16,17 32 15,1-48-15,17 17 16,0-18 0,36-15-16,-36 0 15,1-15-15,-19 15 16,19-33 0</inkml:trace>
  <inkml:trace contextRef="#ctx0" brushRef="#br1" timeOffset="197">23971 16170 0,'18'0'15,"0"-15"1,17 15-16,0-17 16,0 17-1,-17 0-15,0-15 16</inkml:trace>
  <inkml:trace contextRef="#ctx0" brushRef="#br1" timeOffset="198">24218 15946 0,'35'0'15,"-17"0"1,35 15 0,-35-15-16,52 0 0,-52 17 15,0-17-15,-1 32 16,-17 16 0,-17-16-16,-1-15 0,0 14 15,1-14-15,17 15 16,-18 0-16,18-16 15,0 16-15,0-15 16,18-17-16,-1 16 16,1-16-16,0 0 15,-1 0-15,-34 0 16,17-16-16</inkml:trace>
  <inkml:trace contextRef="#ctx0" brushRef="#br1" timeOffset="199">24271 16170 0,'53'-15'15,"-35"15"-15,52 0 16,18 0 0,-70-17-16,17 17 0</inkml:trace>
  <inkml:trace contextRef="#ctx0" brushRef="#br1" timeOffset="200">23689 16766 0,'-18'0'16,"1"17"-1,-1-17 48,0 15-48,1-15 17,17 17-17,17-17 1,1 0 0,0 0-1,17 0-15,-17 0 0,52 0 16,-17-17-16,53 17 15,-18-15 1,89-2-16,-89 1 16,106 0-16,-88 16 15,52-16 1,-87 0-16,-1 16 16,-34 0-16,-36-16 15,-18 32-15,-52-16 16</inkml:trace>
  <inkml:trace contextRef="#ctx0" brushRef="#br1" timeOffset="201">25576 15881 0,'-17'0'0,"17"17"47,17-34-16,1-15-15,0 16-16,-1-16 15,1 15-15,0 1 16,-1-16-16,1 32 16,0-15-16,-1 15 15,1 0-15,-1 31 16,-17-15-1,18 0-15,-18 16 16,18-15-16,-18 15 16,0-16-16,0 1 15,0-2-15,0-30 16,17 15 0,1-33-1,17 1 1,-17 15-16,0-15 0,-1 16 15,-34 32 17,-1 1-32</inkml:trace>
  <inkml:trace contextRef="#ctx0" brushRef="#br1" timeOffset="202">25647 16107 0,'0'0'0,"0"-17"31,0 2-15,18-2-16,-1-15 16,-17 16-16,36-1 15,-19 2-15,18-2 16,-17 17-1,0 32-15,-1 1 16,-17-17-16,18 0 16,0 1-1,17-2-15,-17-15 16,17-15 0,-18-2-16,1-15 15,0 16-15,-1-16 0,-17 15 16,0 2-16,-17 15 15</inkml:trace>
  <inkml:trace contextRef="#ctx0" brushRef="#br1" timeOffset="203">27499 15350 0,'18'0'16,"-18"16"15,-18 16-15,18-16-16,0 0 15,0 33-15,0-33 16,18 16-16,-18-16 16,0 16-16,17 0 15,-17-15-15,18 15 16,-18-16 0,-18-16-16</inkml:trace>
  <inkml:trace contextRef="#ctx0" brushRef="#br1" timeOffset="204">26529 15913 0,'-18'0'16,"71"0"-1,-35 0-15,88 0 16,-53 17-16,17-17 16,1 0-16,105 0 15,-88 0-15,142-32 16,-125 32-16,1-17 15,18 17-15,70 0 16,-18-16-16,-105 16 16,35 0-16,-89 0 15,1 0-15,-53 0 16,-1 16 0</inkml:trace>
  <inkml:trace contextRef="#ctx0" brushRef="#br1" timeOffset="205">26935 16219 0,'0'16'15,"-18"1"1,18-2-16,0 50 15,0-50-15,0 50 16,-18-16-16,18-1 16,0-16-16,0 16 15,0-16-15,-17-15 16,17-1 0,0-32-16,17 16 15</inkml:trace>
  <inkml:trace contextRef="#ctx0" brushRef="#br1" timeOffset="206">27146 16396 0,'53'0'16,"-35"16"-16,35-16 15,-18 0-15,0 0 16,1 0 0,-19 0-16,1 0 0,-18-16 15,-18 16-15</inkml:trace>
  <inkml:trace contextRef="#ctx0" brushRef="#br1" timeOffset="207">27287 16316 0,'0'48'15,"0"0"1,0-16-16,0 33 16,0-33-16,18 0 15,-18 1-15</inkml:trace>
  <inkml:trace contextRef="#ctx0" brushRef="#br1" timeOffset="208">27799 16316 0,'-18'0'16</inkml:trace>
  <inkml:trace contextRef="#ctx0" brushRef="#br1" timeOffset="209">27799 16316 0,'0'0'0,"-18"0"16</inkml:trace>
  <inkml:trace contextRef="#ctx0" brushRef="#br1" timeOffset="210">27781 16284 0,'0'-17'31,"18"17"32,-18 17-48,0-1 17,0 0-32,0 0 15,0 32 1,0-32-16,0 32 15,0-15 1,0-17-16,18 0 0,-18 16 16,0-16-1,0-32 32</inkml:trace>
  <inkml:trace contextRef="#ctx0" brushRef="#br1" timeOffset="211">27746 16267 0,'0'-32'16,"0"16"-1,18 0-15,-1 16 16,1 0-16,0 0 16,-1 0-16,1 0 0,-1 16 15,1 17-15,0-18 16,-18 2-16,0-1 0,0 16 16,-18 0-1,0-16-15,1-16 16,-1 32-16,18-15 15,0-2-15,0 2 16,18-1-16,-1 0 0,36 0 16,-35 0-16,17 0 15,-35 0 1,-17 16-16,-1-32 16,-17 17-16,-1-17 15,1 0 1,18 0-16,-1 0 0,0 0 15,18-17 1</inkml:trace>
  <inkml:trace contextRef="#ctx0" brushRef="#br1" timeOffset="212">28099 16412 0,'0'17'15,"17"-2"1,-17 2 0,0-1-16,0 16 15,0-16-15,18 0 16,-18 0-16,0 0 15,0 0-15</inkml:trace>
  <inkml:trace contextRef="#ctx0" brushRef="#br1" timeOffset="213">28099 16300 0,'17'0'47,"-17"16"-31</inkml:trace>
  <inkml:trace contextRef="#ctx0" brushRef="#br1" timeOffset="214">28310 16444 0,'18'-15'16,"0"15"-1,-18-17-15,17 1 16,-34 16 0,-1 0-16,0 0 15,-17 16 1,18 1-16,-1-2 15,0 34-15,18-17 16,0-16-16,18 16 16,0-16-16,-1 1 0,18-17 15,-17-17 1,0-31 0,-18 32-16,0-16 15,0 16-15,0 0 16,0-1-16,0 34 15,0 31 1,17-16-16,-17 16 16,18 17-1,0-17-15,-18 16 16,0-47-16,0 15 0,0-16 16,-18 0-16,0 0 15,-17-16-15,17 0 0,1 0 16,-18 0-16,-18-16 15,35 0-15,-35 0 16,35 16-16,1 0 16,-1 0-16</inkml:trace>
  <inkml:trace contextRef="#ctx0" brushRef="#br1" timeOffset="215">28522 16412 0,'0'0'0,"0"17"16,0-2-1,0 2-15,0 15 16,0-16-16,0 16 16,0-16-16,0 0 15,-18 0-15,1-32 16,17 0 0,0 0-16,0-16 15,0 16-15,0 0 0,0-17 16,17 18-16,19-34 15,-1 33-15,0-1 16,-17 17 0,0 33-16,-18-17 15,0 32-15,0-15 16,-18 15 0,18-32-16,-18 0 0,18 16 15,0-15-15,0-2 16</inkml:trace>
  <inkml:trace contextRef="#ctx0" brushRef="#br1" timeOffset="216">28734 16412 0,'0'17'16,"0"15"0,0 16-1,0-32-15,17 32 16,1-32-16,17 1 15,-35-2-15,18-15 16,0 17-16,-1-34 16,-17 2-1,0-2-15,0 1 16,18 0-16,-18 0 0,0 0 0,0 0 16,0 0-16,0 0 0,18 16 15,-18-16-15,0 32 31,-18-16-15,0 16 0</inkml:trace>
  <inkml:trace contextRef="#ctx0" brushRef="#br1" timeOffset="217">28857 16493 0,'18'0'0</inkml:trace>
  <inkml:trace contextRef="#ctx0" brushRef="#br1" timeOffset="218">28857 16493 0,'18'-16'16,"-18"32"15,0 0-31,0 16 16,0-16-16,0 16 15,0 0 1,0-15-16,18-1 0,-18 0 15,0 0-15,17-16 16,-17-16 0,18 0-1,-18 0-15</inkml:trace>
  <inkml:trace contextRef="#ctx0" brushRef="#br1" timeOffset="219">29016 16477 0,'0'48'16,"0"-16"-16,0 0 15,0-15-15,0-2 0,0 2 16,0 15-1,0-48 1,0-17 0,18-15-16,-1 32 15,1-32-15,-18 32 16,18 0 0,-18 32-16,0 16 15,0-16 1,0 0-16,0 16 0,-18 0 15,18-15 1,0-34 0,18-15-1,-18 16-15,17 0 0,1 0 16,17 0 0,0 0-16,-17 16 0,0 0 15,-1 0-15,1 16 16,-18 16-16,18-16 15,-18 32-15,0-31 16,0-1-16,-18 0 16</inkml:trace>
  <inkml:trace contextRef="#ctx0" brushRef="#br1" timeOffset="220">28240 15865 0,'18'0'46,"17"0"-30,0 0-16,0 0 0,18 0 16,0 16-16,106-16 15,-71-16-15,0 16 0,1 0 16,16 0-16,89-16 16,-105 16-16,-37 0 15,1 0-15,18 0 16,-89 0-1</inkml:trace>
  <inkml:trace contextRef="#ctx0" brushRef="#br1" timeOffset="221">29810 15930 0,'17'0'16,"-17"16"0,0-32 15,36-1-15,-19 17-16,1-32 15,17 0-15,0 16 16,1-16-16,-19 15 15,1 1-15,0 0 16,-18 32 0,0 17-1,0-1 1,0 0-16,0 1 0,0-1 0,17-16 16,1 16-16,0-17 0,-1-15 15,36 0 1,-35 0-16,-1-15 0,1-2 15,0-14-15,17-1 16,-35-1-16,18 17 0,-18 0 16,0-1-16,0 2 15,0-2-15,-18 34 16</inkml:trace>
  <inkml:trace contextRef="#ctx0" brushRef="#br1" timeOffset="222">29845 16219 0,'0'-16'0,"35"0"16,-17-1-16,0 2 15,17-2 1,-18 2-16,1 30 16,-18 17-1,18-15-15,-1 15 16,19-32-16,-19 16 15,19-16 1,-19 0-16,1 0 16,0-16-16,-1 0 0,1-32 15,-1 31-15,1-14 16,-18 14-16,18-15 16,-18 16-16,17 16 15</inkml:trace>
  <inkml:trace contextRef="#ctx0" brushRef="#br1" timeOffset="223">30974 15736 0,'-35'0'16,"-18"16"-16,35 0 15,-35 49-15,18 15 16,17 17-1,54 0 1,87-1 0,-70-80-16,53-32 15,-36 0-15,36-64 16,-53 31-16,0-48 16,-35 66-16,-36-50 15,-17 48-15,-54-15 16,37 32-16,-72 16 15</inkml:trace>
  <inkml:trace contextRef="#ctx0" brushRef="#br1" timeOffset="224">3651 15157 0,'-17'0'31,"17"16"-15,0-1-16,17 50 15,1-33-15,0 33 16,-1-17-16,1 33 16,-18-49-16,17 32 15,1-32 1,0 17-16,-1-17 15,1 1-15,0-18 16,-1-15-16</inkml:trace>
  <inkml:trace contextRef="#ctx0" brushRef="#br1" timeOffset="225">3404 15575 0,'-17'16'16,"-1"0"-16,36-32 15,17-16 1,-35 0-1,35-16-15,-17 16 16,17-49-16,-17 33 16,-1-33-1,-17 49-15,18-32 16,0 48-16,-1-16 16,1 32-1,0 15-15,-1 2 16,1-1-16,0 0 0,17 15 15,-18-14 1,1-1-16,17 16 16,-17-32-16</inkml:trace>
  <inkml:trace contextRef="#ctx0" brushRef="#br1" timeOffset="226">3528 14577 0,'0'-15'15,"0"-2"1,-18 17-16,1 0 16,-1 0-1,18 17-15,-18 14 16,18-15-16,18 17 15,-18-18-15,35 2 16,-17-17-16,35 0 16,-36-17-1,36-15-15,-53 16 16,18-16-16,-18 17 16,0-18-16,-18 17 15,-17 0 1,0 16-16,17 0 15,0 0-15,1 0 0,-1 32 16,18-16-16,0 16 16,0-16-16,18-16 15,-1 16-15,1-16 16,0 0-16,17 0 16,-17-16-16,-18 0 15,17-16 1,-34 16-16,-1-16 15,0 15-15,1 2 16,-1 15 0,-17 0-16,35 15 15,0 2 1,0-1-16,0 0 0,0 0 16,17 16-16,1-32 15,0 0 1,-1-15-1,-17-2-15,0 1 16,-17 16-16,-1-16 16,0 16-16,-17 0 15,18 16-15,34 17 16,-17-18 0,35 1-16</inkml:trace>
  <inkml:trace contextRef="#ctx0" brushRef="#br0" timeOffset="227">7038 7929 0,'-18'0'0,"18"-16"31,18 16-15,35 0 0,17 16-1,-17-16-15,53 0 16,-53-16-16,35 16 15,-52 0-15,16 16 16,-34-16-16,-18 16 16</inkml:trace>
  <inkml:trace contextRef="#ctx0" brushRef="#br0" timeOffset="228">11836 7800 0,'-18'0'15,"36"0"1,52 0 0,-17 0-1,71-15 1,-71 15-16,-1 0 0,37 0 15,-54 0-15,-17 15 16</inkml:trace>
  <inkml:trace contextRef="#ctx0" brushRef="#br0" timeOffset="229">19297 749 0,'0'0'0,"-18"-15"31,36 15 31,-18 15-62,18 2 16,-18-1 0,17 0-16,-17 0 15,0 1-15,18-2 0,-18 2 16,0 14-16,0 1 16,18 1-16,-18-17 15,0 17-15,0 15 16,0-16-16,0-17 15,0 50 1,0-33-16,17 1 0,-17-1 0,0 32 16,0-16-16,0 33 15,0-49 1,0 17-16,0 48 16,18-50-16,-18 50 15,17-49-15,-17 49 16,0-32-16,18 47 15,-18-64-15,0 81 16,18-64-16,-18 63 16,0-64-16,0 65 15,0-64-15,0 80 16,0-65-16,0 65 16,0-64-16,0 64 15,0-65-15,0 65 16,0-65-16,0 65 15,0-64 1,0 63-16,17-63 16,-17 63-1,0-62-15,0-2 0,0 65 16,0-81-16,18 16 16,-18 1-16,0 0 0,0-1 15,0 0-15,0 1 0,0 15 16,0 81-16,0-96 15,0 96 1,-18-80-16,18-17 0,0 17 0,0-1 16,-17 98-1,17-98-15,0 0 0,0 1 16,0 0-16,-18 80 16,18-80-16,0-1 0,0 1 15,0 15-15,0-15 16,0 80-16,0-80 15,0 0-15,0 80 16,0-82-16,0 2 0,18 80 16,-18-80-1,17-17-15,-17 1 0,0 0 16,18-1-16,0 81 16,-18-81-16,0 1 0,17 0 15,1 64-15,0-81 16,17 49-16,-35-81 15,17 16-15,1-16 16,-18-16-16,18 0 16,-18 0-16,17-16 0</inkml:trace>
  <inkml:trace contextRef="#ctx0" brushRef="#br3" timeOffset="230">7585 6658 0,'-18'0'110,"0"0"-95,1 0-15,-1 0 16,1 0-16,-19 0 0,-34 16 16,34-16-16,-52 0 15,35 0-15,-35 15 16,35-15-16,-35 0 15,53 17 1,-18-17-16,35 0 16,-17 15-16,17-15 15,1 0 1,-1 0 0,0 17-1,1-17-15,17 16 16,-18 0-1,18 0-15,0 1 16,0-2-16,0 34 16,18-18-16,-18 51 15,17-34-15,1 48 16,-18-31-16,18-1 16,-18 0-16,17 1 0,-17 79 15,0-79-15,0-17 16,0 65-1,0-65-15,0 0 0,0-16 16,0 17-16,0-33 0,0 16 16,0 1-16,18-17 15,0-16 17,-1 0-32,1 0 15,-1 0-15,19 0 16,-1 0-16,18 0 15,17 0 1,-34 16-16,-1-16 16,53 0-16,0 0 15,-35 0-15,-17 0 16,17 0-16,17 0 16,-35 0-16,1 0 0,-1 0 15,-17 0-15,17 0 16,-18 0-16,1 0 15,0-16-15,-1 16 16,-17-16-16,0 0 31,-17-1-15,17-31 0,0 32-16,0-49 15,0 34-15,-18-34 16,18 16-16,0-31 15,0 32-15,-18-65 16,18 65-16,0-49 16,0 49-16,0-32 15,0 31-15,0-47 16,0 47-16,0 17 16,0 0-16,0-32 15,0 32-15,0 0 16,0 15-16,0 1 0,0-16 15,0 15 1,-17 17 0,-18 0-1,17 17-15,-35-17 16,18 16-16,-36-16 16,54 16-1,-19-16-15,1 16 16,17-16-16</inkml:trace>
  <inkml:trace contextRef="#ctx0" brushRef="#br3" timeOffset="231">12171 6367 0,'-18'0'15,"1"0"32,-1 0-47,0 0 16,-35 0-1,18 0-15,0 17 0,0-17 16,-18 0-16,-36 0 16,37 0-16,-1 0 15,17 16-15,-34-16 16,34 16-16,19-16 0,-18 0 15,17 0 1,36 0 15,-18 16-31,0 1 32,0-2-32,-18 1 15,18 16-15,0 0 16,0 33-1,0-33-15,0 16 0,18 1 16,-18 16-16,17 63 16,-17-64-16,0 16 0,18-15 15,-18 48 1,17 0-16,-17-49 16,0-16-16,18 0 0,-18 34 15,0-51-15,0 1 16,0 17-16,0-33 15,0 16-15,18-32 16,-18 17-16,17-2 16,1-15-1,0 0 1,-1 0 0,19 0-1,-19 0-15,36-15 16,-18 15-16,36 0 15,-18 0-15,35 0 16,-35 0-16,53 0 16,-53 0-16,35 0 15,-35 0-15,0 0 16,-36 0-16,1-17 16,0 17-1,-18-16 16,0 0-15,-18 16-16,18-16 0,0-16 16,-18-1-1,18-31-15,0 32 16,0-16-16,-17-65 16,17 49-16,0-1 0,-18-80 15,18 81 1,0-16-16,0 15 0,0-80 15,0 81-15,0-16 16,-17-34-16,17 2 16,0 79-16,0 1 15,0 16-15,0-16 16,17 16-16,-17 0 16,-17 16 15,-1 0-31,-17 0 15,-18 32-15,17-16 16,-69 16-16,52-15 16,-36 15-1,54 0-15,0-16 16</inkml:trace>
  <inkml:trace contextRef="#ctx0" brushRef="#br3" timeOffset="232">21608 734 0,'-18'0'0,"18"-17"15,18 17 32,-18 32-31,17-15-1,1-1-15,0 0 16,-1 17-16,1-1 0,52 31 16,-34-30-16,-1 16 0,0-17 15,1 0-15,34 32 16,-35-32-16,-17 0 16,35 17-16,-35-33 15,-1 0-15,1 0 16,-36-32-1,-17 0-15</inkml:trace>
  <inkml:trace contextRef="#ctx0" brushRef="#br3" timeOffset="233">21996 766 0,'-18'32'16,"0"-16"0,-17 49-16,18-33 15,-36 48-15,17-48 16,-17 48-16,36-47 15,-1-17-15,18 17 0,-18-18 16,18 18-16,-17-17 16,17 0-1</inkml:trace>
  <inkml:trace contextRef="#ctx0" brushRef="#br3" timeOffset="234">22348 1120 0,'-17'0'32,"-1"32"-32,18-16 15,-17 16-15,17 1 16,17-1-16,1-16 15,-1 16 1,19-32-16,-19 0 0,1 0 16,0-16-16,17 0 15,-35-16-15,18-17 16,-36 34-16,18-18 16,-35 17-16,17 16 0,-35-16 15,18-1-15,-18 34 16,35-17-1,18 16-15</inkml:trace>
  <inkml:trace contextRef="#ctx0" brushRef="#br3" timeOffset="235">22807 943 0,'18'0'32,"-1"0"-32,19 0 15,-19 0-15,19 0 0,16 0 16,-16 0-16,-1 0 16,0 0-1,-35 16 1,-17-16-1</inkml:trace>
  <inkml:trace contextRef="#ctx0" brushRef="#br3" timeOffset="236">22842 1103 0,'53'17'15,"0"-17"1,-18 0-16,18 0 15,-35-17-15,0 17 16,-1 0-16,19 0 16</inkml:trace>
  <inkml:trace contextRef="#ctx0" brushRef="#br3" timeOffset="237">23460 749 0,'0'-15'15,"0"30"16,-18 2-15,18-1-16,-18 33 16,18-17-16,0-1 0,0 1 15,0 1-15,0 16 16,0-1-16,0-16 0,0 16 16,18-16-16,-18 0 0,18 1 15,-18-1 1</inkml:trace>
  <inkml:trace contextRef="#ctx0" brushRef="#br3" timeOffset="238">24359 1168 0,'18'17'15,"-18"-2"-15,0 2 16,0 31-16,0-32 16,0 16-16,-35 0 15,17 0-15,-35 1 16,35-17-16,1 0 16</inkml:trace>
  <inkml:trace contextRef="#ctx0" brushRef="#br3" timeOffset="239">26035 879 0,'-18'0'16,"18"15"-16,36 2 15,-19-2-15,19 2 16,16 31-16,1-31 16,18 15-1,-53-16-15,17 16 0,18-17 16,-36 2-16,1-1 16,0 0-16</inkml:trace>
  <inkml:trace contextRef="#ctx0" brushRef="#br3" timeOffset="240">26370 863 0,'-17'31'0,"-19"1"16,19-15-16,-19 48 16,19-33-16,-36 31 15,35-46-15,0 31 16,18-31-16,0-2 16</inkml:trace>
  <inkml:trace contextRef="#ctx0" brushRef="#br3" timeOffset="241">27076 831 0,'0'-17'16,"-18"17"-16,0 0 15,-17 0-15,-18 17 16,0 15-16,36-16 16,-19 48-16,36-48 15,0 33-15,18-17 16,53 0-16,-36-16 16,53-1-1,-35-15-15,18-15 16,-54 15-16,1-16 15,-18 0-15</inkml:trace>
  <inkml:trace contextRef="#ctx0" brushRef="#br3" timeOffset="242">26899 991 0,'0'0'0,"18"0"0,35 0 16,-18 0-16,53 0 15,-52 0-15,-1 0 16,18 0-16,-36 0 16,1 0-16</inkml:trace>
  <inkml:trace contextRef="#ctx0" brushRef="#br3" timeOffset="243">27464 572 0,'17'0'15,"-17"17"-15,36 15 16,-36 1-16,35 30 15,-17-31 1,-1 33-16,-17-33 16,0 48-16,0-47 15,0 16-15,0-17 16,0 0 0,0-16-16,18-1 15</inkml:trace>
  <inkml:trace contextRef="#ctx0" brushRef="#br3" timeOffset="244">27693 557 0,'18'48'0,"-18"-16"16,17 48-16,-17-31 15,36 48-15,-36-49 16,17 0-16,1 33 16,17-1-1,-35-64-15,18 0 0,-1 0 16,-17 1-16</inkml:trace>
  <inkml:trace contextRef="#ctx0" brushRef="#br3" timeOffset="245">27446 444 0,'35'-16'15,"18"16"1,-35 0-16,35 0 16,-18 0-16,71 49 15,-53-34-15,53 33 16,-71-16-16,0 17 15,-17-16-15,-36 14 16,-17-31-16,-18 16 16,18-15-16,-53-1 15,70 0-15,-35-16 16,35 16-16,18 1 16,18-2-16,53 18 15,-36-18-15,35 34 16,-34-17-1,17 1-15,17 15 16,-35-32-16,36 32 16,-53-32-16,-1-16 15,1 16-15,-18 0 16,18-16-16,-36 0 16</inkml:trace>
  <inkml:trace contextRef="#ctx0" brushRef="#br3" timeOffset="246">28205 235 0,'17'16'16,"-17"32"0,0-32-16,0 32 15,18-31-15,-18 15 16,0-16-16,0 0 15,-18-16 1,1-32 0,17 15-16,0 2 0,0-18 15,17-31 1,1 32-16,-18-1 0,35 18 16,0-34-16,-17 17 15,0 16-15,-1 32 16,1 0-1,-18 0-15,0 16 0,18 0 16,-18 33-16,0-33 16,0-16-16,0 33 15,0-17-15,0-16 0,0 0 16,0 0 0,17-16-1,1-16-15,-18 0 16</inkml:trace>
  <inkml:trace contextRef="#ctx0" brushRef="#br3" timeOffset="247">28575 380 0,'18'15'32,"-18"18"-17,17-17-15,19 17 16,-19-18-16,18 17 16,-17-32-16,0 16 15</inkml:trace>
  <inkml:trace contextRef="#ctx0" brushRef="#br3" timeOffset="248">28698 363 0,'-52'32'16,"16"17"-1,-34-1 1,70-16 0,0-16-16,0 1 0,17-17 15</inkml:trace>
  <inkml:trace contextRef="#ctx0" brushRef="#br3" timeOffset="249">28998 380 0,'18'0'15,"0"-17"1,-1 17-16,36 0 15,-18 0-15,-17 0 0,35-16 16,-18 16 0</inkml:trace>
  <inkml:trace contextRef="#ctx0" brushRef="#br3" timeOffset="250">29122 218 0,'0'33'16,"0"31"0,17-48-16,1 48 15,-18-31-15,18-17 16,-18 17-16,17-18 0,-17 1 15,0 0-15</inkml:trace>
  <inkml:trace contextRef="#ctx0" brushRef="#br3" timeOffset="251">29475 218 0,'17'33'15,"-17"-17"-15,0 16 0,18 32 16,-18-32-16,35 33 16,-35-48-16,18 30 15,-18-31-15,0 1 16</inkml:trace>
  <inkml:trace contextRef="#ctx0" brushRef="#br3" timeOffset="252">22102 2344 0,'0'-17'0,"0"34"31,17 47-15,1-32 0,-18 0-16,17 0 0,-17 0 15,18-15-15,0 15 16,17 0-16,0-16 0,1-16 15,-19 0-15,18-16 16,-17 0-16,0 0 16,-1-48-16,-17 31 15,0-15-15,0 16 16,0 16-16,0-17 0,0 18 16,0 30-1,0 18-15,0-1 16,18 16-16,-18-16 15,18 49-15,-18-33 16,17 0-16,-17 1 0,0-17 16,0 16-16,0-16 0,-17 1 15,17-1-15,-18-16 16,0 16-16,1-15 16,-1-2-16,0-15 0,1 0 15,-1 0-15,-17-32 16,17 16-16,1 0 15,-1 0-15,0-1 0,1-15 16,-19 16-16,19 0 0,-1-15 16,1 31-1</inkml:trace>
  <inkml:trace contextRef="#ctx0" brushRef="#br3" timeOffset="253">22154 2102 0,'0'-17'15,"0"2"1,0-2-16,18-14 16,0-1-16,17 15 15,0-31 1,-17 16-16,17-33 15,-35 50-15,18-18 16,-1 33-16,-17 16 16,18 32-1,0-16 1,-1 17-16,1-1 16,0-16-16,-1-15 15,1-1-15,0 16 16,-1-32-16</inkml:trace>
  <inkml:trace contextRef="#ctx0" brushRef="#br3" timeOffset="254">22772 2167 0,'0'15'16,"17"-15"-16,19 0 15,-19 0-15,19 17 0,52-17 16,-53 0-16,0 0 16,-17 16-16,-36-16 15</inkml:trace>
  <inkml:trace contextRef="#ctx0" brushRef="#br3" timeOffset="255">22807 2392 0,'71'16'16,"-18"-16"-16,-18 0 0,18-16 15,-18 16 1,-35 16-1</inkml:trace>
  <inkml:trace contextRef="#ctx0" brushRef="#br3" timeOffset="256">24553 2085 0,'-17'0'15,"-19"-15"1,19 15-16,-1 0 0,-35 15 15,-17 18 1,17-17-16,0 0 16,18 16-16,-1 1 15,-17 31-15,36-32 0,17 1 16,0-1-16,35 16 16,-17-32-16,17 0 0,-17-16 15,17 16-15,35-16 16,-52-16-16,0 16 15,-1-16-15,1 0 0,-18 0 16,0 0-16,-18-17 0,1 18 16,-19-18-1,1 17-15,0 0 16,17 16-16</inkml:trace>
  <inkml:trace contextRef="#ctx0" brushRef="#br3" timeOffset="257">25118 1748 0,'-18'0'16,"1"0"-16,-1 16 15,-17 33-15,35-18 16,-18 18-16,18-1 0,-18 16 15,18 49-15,0-64 16,0 15-16,18-16 16,0 0-16,17 33 15,-17-49-15,-1 0 0,1-16 16,-1 0-16,19-16 16</inkml:trace>
  <inkml:trace contextRef="#ctx0" brushRef="#br3" timeOffset="258">25541 2053 0,'-35'17'15,"0"15"1,17 16-16,0-16 0,18 48 16,0 2-1,18-34-15,52 32 16,-34-64-1,17 0-15,0-16 16,17-16 0,-35 0-16,18-16 0,-17 0 15,-1-32-15,-35 31 16,0-31 0,-18 32-16,-35-33 15,18 33-15,-71-16 16,53 48-16,-35 0 15,35 0-15,18 15 16,17 18-16,1-17 0,17 17 16,17 31-16,54-16 15,-36-16-15,18-32 16,-18 16-16,54 1 16,-37-17-16,-34 0 15,17-17-15,-35 1 0,18 16 16</inkml:trace>
  <inkml:trace contextRef="#ctx0" brushRef="#br3" timeOffset="259">25929 1860 0,'18'-16'0,"-1"16"16,19 0-16,34 0 16,-34-16-16,-1 16 15,0-15-15,-17 15 16</inkml:trace>
  <inkml:trace contextRef="#ctx0" brushRef="#br3" timeOffset="260">26053 1925 0,'35'32'16,"18"16"-16,-36-15 15,1-1-15,17 16 16,-35-32-16,0 17 16,0-1-1,0-16-15</inkml:trace>
  <inkml:trace contextRef="#ctx0" brushRef="#br3" timeOffset="261">26388 2167 0,'17'15'0,"19"2"15,-1-1-15,36 16 16,-19-17-16,-16 2 0,34 15 15,-34-16 1,-19 1-16,18-2 0</inkml:trace>
  <inkml:trace contextRef="#ctx0" brushRef="#br3" timeOffset="262">26688 2070 0,'-36'32'15,"-17"16"-15,36-16 0,-18 1 16,17 14-16,-17-14 0,17 31 16,18-47-1,0 15-15,0-16 16</inkml:trace>
  <inkml:trace contextRef="#ctx0" brushRef="#br3" timeOffset="263">26882 1716 0,'0'-17'32,"17"17"-17,-17 17-15,36-2 16,-19 2-16,19 15 15,-19-16-15,36 32 16,-35-16-16,17 33 16,0-16-16,1 31 15,-19-48-15,1 48 16,-1-31-16,-17-18 16,0 2-16,0-1 15,0 0-15,-17 17 16,-1-1-1,1-32-15,17 16 16,-18-15-16,18-2 0</inkml:trace>
  <inkml:trace contextRef="#ctx0" brushRef="#br3" timeOffset="264">21766 4951 0,'0'-32'16,"-17"0"-1,-19 16 1,-16 16-1,-37 16 1,1 48-16,53-32 0,-53 65 16,35 31-1,53-79-15,0 64 16,17-65-16,19 1 16,52 14-16,-18-31 15,54 1 1,-54-33-16,-17 0 0,18 0 15,-18-16-15,35-33 16,-70 18-16,17-18 16,-17 1-16,-18-17 15,-18 18-15,-17-35 16,-1 50-16,-34-31 16,17 30-16,-53-16 15,36 34-15,-36 15 16,53 0-16,-35 15 15,70 2-15,0 15 16,18 16 0,18-16-16,0 1 0,17-18 15,71 18-15,-53-17 16,0 0-16,-1-16 0,-16 0 16,34 17-1,-52-17-15,0 0 0,-18 15 16,-36-15-1</inkml:trace>
  <inkml:trace contextRef="#ctx0" brushRef="#br3" timeOffset="265">22666 4999 0,'-18'0'0,"36"0"15,17 0 1,1 17-16,-19-17 16,71 0-16,-52 15 15</inkml:trace>
  <inkml:trace contextRef="#ctx0" brushRef="#br3" timeOffset="266">22648 5208 0,'36'17'16,"-19"-17"-16,19 0 0,-1-17 15,0 17-15,0-15 0,1-2 16</inkml:trace>
  <inkml:trace contextRef="#ctx0" brushRef="#br3" timeOffset="267">23513 3872 0,'35'0'16,"-17"0"-16,17-15 15,-18 15 1,1 0-16,17-17 0,-17 17 16,0 0-1,-36 0 1</inkml:trace>
  <inkml:trace contextRef="#ctx0" brushRef="#br3" timeOffset="268">23495 3824 0,'-18'16'15,"18"1"-15,0 15 16,18-16 0,0 33-16,-1-18 15,1 18-15,0-17 16,17 33-16,-18-34 16,1 50-1,-18-49-15,0 64 16,0-31-16,0 48 15,0 0 1,0-1-16,18 1 16,-18-65-16,17 48 15,-17 17 1,0-16 0,0-17-16,0-31 0,0 48 15,-17-2 1,-1 2-1,18-48-15,-18 64 16,1 15-16,17-64 16,-18 1-16,1 80 15,17-81-15,-18 16 16,18-15-16,-18 80 0,18-1 16,-17 2-1,17-82-15,0 80 16,0-62-16,0-18 15,0 16-15,-18 65 16,18-80-16,0 63 16,0-79-16,18 63 15,-18-64-15,17 49 16,1-48-16,-18 31 16,0-32-16,18-16 15,-18 17-15,0-18 0,0 34 16,-18-33-1,18 17-15,0-17 16,0-16-16,-18 16 16,18-16-16,0 1 15,0-2 1,0 2 0,0-1-1,0 0 48,18-16-48,0 0 63,-1 0-46,1 0-32,-1 0 15,36 0-15,-17 0 16,34 16 0,-34-16-16,-1 16 15,-18-16-15,19 0 16</inkml:trace>
  <inkml:trace contextRef="#ctx0" brushRef="#br3" timeOffset="269">24359 3921 0,'0'-16'16,"0"0"-16,0-1 16,-17 17-1,-1 0-15,-17 17 16,17 15-16,-35 48 16,18-47-16,17 15 15,1 48 1,17-63-16,17-1 0,36 33 15,-18-33-15,-17-16 16,70 16-16,-52-17 16,52-30-16,-53 15 15,53-48 1,-70 31-16,17-47 16,-17 31-16,-36-31 15,18 33-15,-53-51 16,18 34-16,-71-16 15,53 48-15,-53 0 16,53 16-16,-17 64 16,52-32-16,1 33 15,52-33-15,18 32 16,0-32-16,35 0 16,-53-15-16,53-1 15,-70-16-15,17 0 16</inkml:trace>
  <inkml:trace contextRef="#ctx0" brushRef="#br3" timeOffset="270">24906 4259 0,'-35'16'15,"17"-16"-15,1 33 16,17-18-16,0 18 0,35-1 16,-18-17-16,19 18 15,-1-33 1,53-16-1,-70-1-15,0-15 16,-1 1-16,-34-1 16,-19-1-1,1 17-15,-36 16 16,36 0-16,-35 16 16,52 0-16,-17-16 15</inkml:trace>
  <inkml:trace contextRef="#ctx0" brushRef="#br3" timeOffset="271">24430 4919 0,'-18'-32'15,"-17"16"1,17 16-16,-17 0 15,0 0-15,-18 32 16,35-16-16,1 16 0,-19 33 16,36-33-16,0 48 15,18-48-15,0 1 16,17-18-16,0 2 0,53-1 16,-35-16-1,35 0-15,-52-16 16,52-33-16,-70 17 15,17-32-15,-35 32 16,-18-33 0,1 33-16,-54-16 15,36 16-15,-18 15 0,-35 2 16,35 15-16,17 0 16,1 0-16,0 15 0,17 2 15,-17 31-15,35-16 16,0-16-16,18 16 15,34 17-15,1-33 16,36 16-16,-54-15 16,0-17-16,53 15 15,-70-15-15,17 0 16</inkml:trace>
  <inkml:trace contextRef="#ctx0" brushRef="#br3" timeOffset="272">24783 5096 0,'17'32'16,"-17"16"-1,18-16-15,-18-15 16,0 31 0,0-31-16</inkml:trace>
  <inkml:trace contextRef="#ctx0" brushRef="#br3" timeOffset="273">24342 5739 0,'0'-15'0,"0"-17"16,0 16-16,0-16 15,-18 15-15,0 1 16,1 16 0,-1 0-16,0 0 0,-17 33 15,0 15 1,17-1-16,18-14 16,0-1-16,0 17 0,18-17 15,0-1-15,-1 2 0,18-17 16,1 0-16,52 1 15,-35-17-15,-18 0 0,18-17 16,18-15-16,-36 16 16,-17-16-16,-18-48 15,-36 15 1,-34 1 0,-36 16-16,53 31 15,-53 1-15,36 32 16,34 16-1,36 1-15,36 31 16,-1-32-16,0 1 16,0-18-16,18 2 0,-17-1 15,52 0-15,-53 0 16,0-16-16,-17 0 16</inkml:trace>
  <inkml:trace contextRef="#ctx0" brushRef="#br3" timeOffset="274">24906 5853 0,'35'0'15,"-17"16"1,-53 0-1,17 15-15,-52 2 16,17 16-16,35-49 16,18 48-1,18-48-15,35 32 16,-18-32-16,35 0 16,-52 0-16,35 0 15</inkml:trace>
  <inkml:trace contextRef="#ctx0" brushRef="#br3" timeOffset="275">24642 6432 0,'0'17'16,"17"-2"-1,-17 1-15,0 0 16</inkml:trace>
  <inkml:trace contextRef="#ctx0" brushRef="#br3" timeOffset="276">24642 6770 0,'17'16'16,"1"-16"-1,-1 17-15</inkml:trace>
  <inkml:trace contextRef="#ctx0" brushRef="#br3" timeOffset="277">24642 6931 0,'17'16'0,"1"0"15,-1 1 1</inkml:trace>
  <inkml:trace contextRef="#ctx0" brushRef="#br3" timeOffset="278">24659 7253 0</inkml:trace>
  <inkml:trace contextRef="#ctx0" brushRef="#br3" timeOffset="279">24659 7511 0,'0'15'0,"18"-15"16,-1 0 0,1 0-16</inkml:trace>
  <inkml:trace contextRef="#ctx0" brushRef="#br3" timeOffset="280">24518 8074 0,'0'-32'16,"-18"0"0,1 16-1,-1 16-15,1 0 0,-19 16 16,1 16-16,-18 32 15,35-16-15,-17 49 16,35-65-16,18 49 16,17-33-16,36 0 15,-18-48 1,52 16-16,-52-32 16,35-16-16,-35 0 15,-17-33-15,-19 33 16,-17-33-16,-17 34 15,-54-33 1,36 31-16,-71-16 16,53 34-16,0-1 0,-35 16 15,35 0-15,18 48 16,17-32-16,36 48 16,-1-31-1,19-1-15,-1-17 0,71 34 16,-53-33-16,53 1 15,-71-17-15,35 15 16,-52-30-16</inkml:trace>
  <inkml:trace contextRef="#ctx0" brushRef="#br3" timeOffset="281">24994 8283 0,'18'0'31,"-18"33"-15,0 15-1,0-16-15,0 0 0,-18 33 16,18-33 0,0-16-16,-17-16 15,17-33 1,0 1-16,0-32 16,0 32-16,17-32 15,-17 31-15,36 1 16,-19 32-16,1-17 15,0 34-15,-1 15 16,-17-16 0,0 16-16,0 33 15,0-33-15,0 0 0,0 16 16,18-31-16,-18-1 16,17 0-1,1 0 1,0-16-16</inkml:trace>
  <inkml:trace contextRef="#ctx0" brushRef="#br3" timeOffset="282">25188 8444 0,'18'0'0,"0"0"15,-1 16-15,19 0 16,-1 16-16,0 1 0,-17-17 15,17 0-15,18 32 16,-35-32-16,-1 0 16,1-16-16</inkml:trace>
  <inkml:trace contextRef="#ctx0" brushRef="#br3" timeOffset="283">25418 8508 0,'-53'49'16,"35"-17"-16,0 0 0,1 17 15,17-34 1,17-15 0</inkml:trace>
  <inkml:trace contextRef="#ctx0" brushRef="#br3" timeOffset="284">24765 5836 0,'18'0'31,"-1"0"-15,1 0-1</inkml:trace>
  <inkml:trace contextRef="#ctx0" brushRef="#br3" timeOffset="285">25277 3840 0,'17'0'0,"1"0"15,-1-16 1,19 16-1,-19 0-15,1-16 16,0 16-16,-1 0 16,1 0-16,17 0 0,-17 0 15,-1 0-15,1 0 16,0 0 0,-18 16-16,17 0 15,1-16-15,0 32 16,-1-15-16,1 31 15,-18-16-15,18 33 16,-18-33-16,17 33 16,-17-34-16,0 50 15,0-33-15,0 49 16,0-49-16,18 49 16,-18-50-16,0 67 15,0-66 1,18 64-16,-18-63 15,17 79-15,-17-79 16,0 79-16,18-63 16,-1 64-16,-17-64 15,18-2-15,-18 2 0,0-1 16,0 81 0,0-64-16,-18 64 15,18-65-15,0 0 16,-17-15-16,17 15 0,-18 65 15,18-81-15,0 66 16,-17-50-16,17 49 16,-18-65-16,18 81 15,0-80-15,0 63 16,0-79-16,0 15 16,0 0-16,0 0 0,0-15 15,18 64 1,-18-49-16,17-16 0,-17 0 15,18 49 1,-18-48-16,17-1 0,1 0 0,0 1 16,-18-17-16,17 16 0,1 16 15,0-31 1,-18-18-16,17 34 16,1-33-16,-18 0 0,0 0 15,0 0-15,0 0 16,0 0 15,-18-16-31,18 17 16,0-2-1,0 2 1,18-1-16,-18 0 16,0 0-16,18 0 15,-18 0 1,17 0-16,-17 0 15,18 0-15,-18 1 16,0-2-16,17 2 16,-34-34 46,-1 17-46,1 0-16,-36 0 15,35 0-15,-35 0 16,35 0 0,1 0-16,-1 0 15</inkml:trace>
  <inkml:trace contextRef="#ctx0" brushRef="#br3" timeOffset="286">26035 3792 0,'35'0'31,"18"0"-15,-18 0 0,1 0-16,17 0 15,-36 16-15,19 0 16,-19 0-16,-17 1 16,0-2-16,0 2 15,-17-1-15,-19 0 16,19 0-16,-1 1 15,-17 14-15,17-15 16,18 17-16,0 15 16,0-32-16,18 17 0,-1-18 15,19 17 1,-1 1-16,-17-18 16,-1-15-16,-17 17 15,0-1-15,0 0 16,-17 0-16,17 16 15,0 1 1,0-18-16,0 17 16,17 17-1,-17-33-15,18 1 16,-18-2-16,-18-15 16,-17 0-1,-18 0 1,18 0-16,-18 17 15,35-17-15,18 16 16</inkml:trace>
  <inkml:trace contextRef="#ctx0" brushRef="#br3" timeOffset="287">26652 3840 0,'0'0'0,"0"17"16,18 31-1,-18-16-15,18 48 16,-1-31-16,1 31 16,-18-48-16,18 1 15,-1 15-15,-17-32 16,0 0-16,0-32 15,0-16 1,0 15-16,18-31 16,-1 32-16,36 16 15,-17 0 1,34 32-16,-52 0 16,35 33-16,-36-33 15,-17 33-15,0-33 16,-35 0-16,0-32 15,17 16 1,-17-16-16,0 0 0,-36-16 16,53 0-16,-17 0 15,18-1-15</inkml:trace>
  <inkml:trace contextRef="#ctx0" brushRef="#br3" timeOffset="288">25894 4903 0,'0'-16'15,"0"0"17,18 16-17,-1 0 16,1 0-15,17 0-16,0 0 16,1 0-16,17 16 15,-36-16-15,18 16 16,-17 0-16,0 16 16,-18-16-16,0 33 15,0-34-15,0 50 16,-18-48-16,0 46 15,18-31-15,-17 50 16,-1-51 0,18 50-16,-17-49 15,34 49-15,-17-34 16,18 18-16,-18-33 16,35 48-1,-35-47-15,35 16 16,-17-17-16,17 16 15,-17-16-15,17 16 16,-17-31-16,17 31 16,-17-32-16,17 16 15,-17-32-15,-1 16 16,-17-32 31,-17 0-32,-1 16 1,0 0 0,1 16 15,17 0-15,-18-16 15,18 16-16,-17 0 1,17 0 0,0 1-1,0-2-15,0 2 32,0-1-32,0 0 15,17-16-15,-17 16 16,0 0-16,0 0 15,0 0-15,0 16 16,0 0 0,0-15-1,0-1-15,-17 0 0,17 17 16,0-18-16,17 33 16,-17-31-16,18 31 15,-18-32 1,0 17-16,0-18 15,0 2-15,0 14 16,0-14-16,0 15 16,0-16-16,0 33 15,0-34-15,-18 34 16,18-33-16,0 16 16,0-16-16,0 0 0,-17 32 15,17-31-15,0 31 16,0-33-16,0 50 15,0-48-15,0 63 16,0-48 0,17 33-16,-17-33 15,0 48-15,18-48 16,-18 49-16,0-49 16,17 48-1,-17-31-15,0 31 16,0-47-16,0 47 15,0-48-15,18 33 16,-18-33-16,0 0 16,0 0-16,0-16 0,18 16 15,-18 1-15,17 14 16,-17-14-16,0-17 16,0 17-16,18-18 0,-18 18 0,0 15 15,0-16-15,18 0 16,-18-15-16,0 15 15,0-16-15,0 0 32,-18-16-32,0 0 15,18 16 1,-17-16-16,-1 0 16,-17 0-1,17 0-15,-17 0 16,-18 0-1,35 0-15,-17 16 16,17 0-16,1-16 16</inkml:trace>
  <inkml:trace contextRef="#ctx0" brushRef="#br3" timeOffset="289">26793 5998 0,'-17'0'16,"17"32"-16,-18 32 15,18-32 1,0 17-16,0-17 0,0 0 16,0 0-16,18 0 0,-18-16 15,17 0-15,1 1 0,0-17 16,-1 0-1,1-17-15,0 17 16,-1-32-16,1 0 16,-18 16-16,18 16 0,-18-16 15,17 16-15,1 32 16,17-16-16,0 32 16,1-31-16,17 15 15,-18-32 1,35 0-16,-34-17 15,17-31-15,-36 32 16,1-48-16,-36 32 16,-17-49-1,0 49-15,-36-16 16,36 32-16,17-1 16,-17 17-16,17 0 0</inkml:trace>
  <inkml:trace contextRef="#ctx0" brushRef="#br3" timeOffset="290">27746 4259 0,'18'-16'16,"17"-1"-1,0 17-15,36-15 16,35 15 0,-71 0-16,18-17 0,53 17 15,-53-16 1,-18 16-16,35-16 16,-52 16-16,0 0 0,-1 0 15,-34 0 1,-1 0-1,0 0-15,-17 0 16</inkml:trace>
  <inkml:trace contextRef="#ctx0" brushRef="#br3" timeOffset="291">28011 3954 0,'-18'0'15,"0"15"1,-17 1-16,-18 16 16,18 0-16,-53 17 15,52-33-15,1 16 0,-18 0 16,18-16-16,35 1 15,0-2 1,18 2-16,34 15 16,54 1-1,-53-18-15,53 18 0,-53-18 16,0 17 0,-36-15-16,-17-1 15</inkml:trace>
  <inkml:trace contextRef="#ctx0" brushRef="#br3" timeOffset="292">27869 6207 0,'0'16'172,"18"-16"-157,0 0-15,35 16 16,-18-16 0,18 0-16,0 0 0,17 0 0,71-16 15,-88 16 1,18 0-16,-18 0 0,0 0 0,17 0 16,-34 0-1,-19 0-15,-52-16 16</inkml:trace>
  <inkml:trace contextRef="#ctx0" brushRef="#br3" timeOffset="293">28081 6046 0,'-18'0'32,"1"16"-17,-18-16-15,-18 16 16,17 0-16,-52 16 15,35-16-15,-17 17 16,52-18-16,0 18 16,36-1-16,35 32 15,0-31-15,53 15 16,-53-16-16,52 0 16,-52-16-16,-17 0 15,17 17 1</inkml:trace>
  <inkml:trace contextRef="#ctx0" brushRef="#br3" timeOffset="294">21149 8187 0,'0'-16'16,"0"-1"0,0 34 31,0 15-32,0-1-15,0 2 0,0 16 16,0-34-16,18 18 15,-18-1-15,17-16 16,1 16-16,0 32 16,-18-31-16,17 31 15,1-48-15,17 16 16,53 33 0,-17-49-16,-1 0 15,1 16 1,-36-32-16,53 16 15,1 16 1,-1-32-16,-53 17 0,53-2 16,-35-15-16,18 17 15,-18-17-15,17 16 16,18-16-16,89 16 16,-89-16-16,18 16 0,0-16 15,0 0-15,105 17 16,-87-17-16,-18 0 15,17 15-15,-17-15 0,141 17 16,-141-1-16,17-16 16,124 15-16,-123-15 15,140 0-15,-123-15 16,106 15 0,-141 0-16,17 0 0,89 0 15,0-16 1,-124 16-16,0 16 0,71-16 15,-89 15-15,1-15 16,0 17-16,-1-17 0,1 0 16,-18 15-16,0 2 0,52-1 15,-34 16 1,-36 0-16,-17 1 16,-1-17-16,1 48 15,0-32-15,-1 33 16,-17-49-16,0 15 15,18-14 1,-18-34 0,0-14-1,18-1-15,-18-33 16,17 1 0,1 32-16,0-33 15,-1 49-15,1 0 0,0 0 16,17-1-16,-18 2 0,1 15 15,53-17 1,-36 17-16,0 0 0,0 0 16,1 17-16,-1-17 0,53 15 15,-53 2-15,18-17 16,53 32-16,-53-16 16,0 1-16,18-2 0,-1 2 15,1-1-15,-1-16 0,89 16 16,-71-16-16,71 16 15,-71-1 1,-17-15-16,105 0 16,-105 0-16,17 0 0,88-31 15,-70 15 1,-18 0-16,89-33 16,-89 17-16,53-16 15,-53 16-15,36-49 16,-71 49-16,52-49 15,-52 33-15,18-65 16,-53 65-16,-1-65 16,-17 65-16,0-49 15,-17 65-15,-19-16 16,19 31-16</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8-03-04T15:54:11.894"/>
    </inkml:context>
    <inkml:brush xml:id="br0">
      <inkml:brushProperty name="width" value="0.05292" units="cm"/>
      <inkml:brushProperty name="height" value="0.05292" units="cm"/>
      <inkml:brushProperty name="color" value="#0070C0"/>
    </inkml:brush>
  </inkml:definitions>
  <inkml:trace contextRef="#ctx0" brushRef="#br0">212 3651 0,'-18'0'16,"0"0"-16,18 18 15,-17-18-15,34 0 32,1 0-32,0 0 15,-1-18-15,19 18 0,34 0 16,-35 0 0,1 18-16,17-18 0,-18 18 15,0-18-15,53 17 16,-70 1-16,35-1 15,-18-17-15,-17 0 16,-18 18-16,0-36 16,0 1-1</inkml:trace>
  <inkml:trace contextRef="#ctx0" brushRef="#br0" timeOffset="1">529 3440 0,'0'17'0,"18"1"15,35 17 1,-18-17-16,36 35 16,-54-36-16,54 36 15,-36-17-15,18 16 16,-35-34-16,17 17 16,-35-17-16,0 35 15,-18-35 1,-17 34-1,-18-16-15,18-19 0,-18 36 16,35-35 0,1 17-16,-1-17 15,36 0-15</inkml:trace>
  <inkml:trace contextRef="#ctx0" brushRef="#br0" timeOffset="2">5151 6756 0,'-18'0'32,"36"0"61,-1 0-77,1 0 0,17 0-16,-17 0 15,-1 0-15,1-18 16,17 18-16,18 0 0,-17-18 15,-1 18-15,0 0 16,18 0-16,35 0 16,-53-17-16,18 17 0,0 0 15,-17 0-15,52 0 16,-53 17-16,53-17 16,-35 18-16,-18-18 15,71 0-15,-53 0 16,53 0-16,-53-18 15,17 18-15,-17 0 0,18 0 16,35 0-16,-71 0 16,53 0-1,-35 0-15,53 0 16,-53 0-16,17 0 16,-17 0-16,18 0 0,0 0 0,52-17 15,18 17 1,-88 0-16,0-18 0,70 18 15,-70 0 1,18 18-16,-18-18 0,17 0 16,-17 17-16,88-17 15,-70 0-15,-1 0 0,-17 0 16,53 18 0,-53-18-16,0 0 0,18 18 15,-36-18-15,0 0 16,36 17-16,-36-17 15,18 0-15,-18 0 16,0 0-16,-17 0 16,17 0-16,1-17 15,-19 17-15,1 0 16</inkml:trace>
  <inkml:trace contextRef="#ctx0" brushRef="#br0" timeOffset="3">11483 6844 0,'18'0'47,"-1"0"-31,1 18 0,-1-18 15,1 0-16,0 0 1,-1 0 0,1 0-16,0 0 15,-1 0 1,1 0-16,17 0 16,-17 0-16,0 0 15,-1 0-15,18 0 16,1 0-16,-19 0 15,19 0-15,-1 0 0,-17 0 16,52 0-16,-35 0 16,54 0-1,-54 0-15,0 0 0,36 17 16,-18-17-16,-18 0 16,71 0-16,-53 0 15,0 0-15,52 0 16,-52 0-16,0 0 0,71-17 15,-71 17-15,70 0 16,-70 0 0,0 0-16,70 0 15,-70 17-15,18-17 0,35 0 16,-36 18-16,-17-18 16,35 0-16,-17 0 0,-1 17 15,107-17 1,-89 0-16,0 0 0,0 0 15,1-17-15,69 17 16,-87-18-16,-1 18 0,1 0 16,0-17-16,70 17 15,-53 0-15,-18 0 0,19 0 16,69 0 0,-69 0-16,-19 17 0,54-17 15,-54 18 1,-17-18-16,35 0 0,-52 17 15,34-17-15,-35 0 16,18 0 0,-35 0-16,17-17 15,-17 17-15,-18-18 16,-18 18-16,1-17 16</inkml:trace>
  <inkml:trace contextRef="#ctx0" brushRef="#br0" timeOffset="4">20232 6791 0,'17'0'47,"-17"18"-31,18-18-16,0 0 31,-1 0-16,1-18 1,0 0-16,-1 1 16,19-1-1,-19 18-15,18-18 16,-17 18-16,17 0 16,-17 0-16,17 0 15,-35 18-15,18 0 16,0-1-1,-1-17-15,1 0 16,0 0 0,-1 0-16,1-17 15,17-1 1,0 18-16,-17 0 16,0-18-16,-1 18 15,1 0-15,0 18 16,-1-18-16,1 0 15,17 18-15,-17-18 16,17 0 0,-35-18-16,35 18 15,-17 0-15,0 0 16,-1 0-16,18 0 16,-17 0-1,0 0 1,-1 0-16,1 0 15,0 0 1,-1 0-16,1 0 16,0-18-16,-1 18 15,1-17-15,17-1 0,-17 1 0,-1 17 16,1-18-16,17 0 16,-17 18-16,0 0 15,-1 0-15,19 0 16,-19 18-1</inkml:trace>
  <inkml:trace contextRef="#ctx0" brushRef="#br0" timeOffset="5">23266 6879 0,'17'0'16,"-17"-17"15,18 17-15,0 0-16,-1 0 328,1 0-281,-18 17-32,18-17 32,-1 0-16,-17-17-15,18 17 0,-1 0-16,1 0 15,0 0-15,-1 0 16,1 0 0,0-18-16,-1 18 0,1 0 15,0 0-15,-1 0 16,1 0-16,-1 0 0,1 0 15,17 0 1,-17 0-16,0 0 0,17 0 16,18 0-16,0 0 15,-18 0-15,0 0 16,18 0 0,-17 0-16,-19 0 0,54 0 15,-36 0-15,0 0 16,53 0-16,-52 0 15,34 0-15,-34 0 16,-1 0-16,0 0 0,0 0 16,36 0-16,-53 0 15,52 0 1,-52 0-16,35 0 16,-36 0-16,1 0 15,-36 0-15</inkml:trace>
  <inkml:trace contextRef="#ctx0" brushRef="#br0" timeOffset="6">2117 2805 0,'-18'0'62,"18"17"-46,-18 1-16,1 17 15,-1-17-15,0 35 16,18-36-16,0 72 16,-17-54-1,17 35-15,0-17 16,17 18-16,-17-36 16,36 0-16,-19-17 15,-17 0-15,18-18 0,0 17 16,-1-17-1,-17-17 1</inkml:trace>
  <inkml:trace contextRef="#ctx0" brushRef="#br0" timeOffset="7">2258 3122 0,'0'18'16,"0"-1"-1,0 1 1,0 0-16,0 17 15,0-17-15,17 17 16,-17-18-16,18 1 16</inkml:trace>
  <inkml:trace contextRef="#ctx0" brushRef="#br0" timeOffset="8">2258 2981 0,'-18'-18'0,"18"1"16,18-1 0</inkml:trace>
  <inkml:trace contextRef="#ctx0" brushRef="#br0" timeOffset="9">2346 2787 0,'18'0'16,"-1"35"0,1-17-16,0 0 15,17 34-15,-18-16 16,1 52-16,-18-53 16,0 53-16,-18-35 15,1 18 1,-1-36-16,18 0 0,-17-17 15,17 17-15,-18-17 16</inkml:trace>
  <inkml:trace contextRef="#ctx0" brushRef="#br0" timeOffset="10">6879 2752 0,'-17'0'16,"-1"0"0,0 0-1,1 0 1,17 35-1,-18-17-15,18 35 16,-18-18-16,18 53 16,0-53-1,0 18-15,18 18 16,0-36-16,17 18 16,-17-18-16,-1 0 15,1-17-15,-1-18 16,1 0-16,-18-18 15</inkml:trace>
  <inkml:trace contextRef="#ctx0" brushRef="#br0" timeOffset="11">7003 3052 0,'0'35'15,"17"-18"1,-17 19 0,0-19-16,18 1 15,0-18-15</inkml:trace>
  <inkml:trace contextRef="#ctx0" brushRef="#br0" timeOffset="12">7020 2822 0,'0'-17'16,"18"17"15</inkml:trace>
  <inkml:trace contextRef="#ctx0" brushRef="#br0" timeOffset="13">7108 2699 0,'18'53'16,"0"-36"-16,-18 19 0,35 34 15,-17-17-15,17 53 16,-17-53-16,-1 35 16,-17-35-16,18 17 15,-18-34-15,-18 17 16</inkml:trace>
  <inkml:trace contextRef="#ctx0" brushRef="#br0" timeOffset="14">6209 4216 0,'-18'0'16,"36"0"15,0 0-15,17 0-16,-18-18 0,72 18 15,-36 0 1,-1 0-16,72 0 16,-53 0-16,70 0 15,-88 0-15,70 0 16,-70 0-16,17-18 15,-34 18-15,-19 0 16,-34 0 0</inkml:trace>
  <inkml:trace contextRef="#ctx0" brushRef="#br0" timeOffset="15">14499 2787 0,'0'-18'0,"0"1"32,-17 34-1,17 1-15,-18 0-16,18 17 15,-18-17-15,18 17 0,0 0 16,0-17-16,0 52 15,0-34-15,18-1 16,0-18-16,-18 19 0,35 17 16,-35-36-1,17 1-15,19 0 16,-19-1-16,1-17 16</inkml:trace>
  <inkml:trace contextRef="#ctx0" brushRef="#br0" timeOffset="16">14658 3034 0,'0'18'0,"18"17"16,-18 0-1,17-17-15,1-1 16,-18 1-16,17-18 15</inkml:trace>
  <inkml:trace contextRef="#ctx0" brushRef="#br0" timeOffset="17">14676 2910 0,'0'0'0,"-18"0"15</inkml:trace>
  <inkml:trace contextRef="#ctx0" brushRef="#br0" timeOffset="18">14764 2699 0,'17'17'16,"19"19"-16,-19-1 15,19 36 1,-19-19-16,1 54 16,-18-70-16,-18 52 15,1-53-15,-19 18 16,36-18-16,-17-17 15</inkml:trace>
  <inkml:trace contextRef="#ctx0" brushRef="#br0" timeOffset="19">19050 3563 0,'0'-18'0,"-18"18"16,1 0 15,17 18-15,0 0-16,-18 17 15,18-17-15,0 35 16,0-36-16,0 36 16,0-35-16,18 35 15,-1-36-15,1 19 16,0-19-1,-1 1-15,1-18 16</inkml:trace>
  <inkml:trace contextRef="#ctx0" brushRef="#br0" timeOffset="20">19156 3757 0,'0'18'15,"17"-1"1,-17 1-16,18 0 16,0-1-1,-1-17-15</inkml:trace>
  <inkml:trace contextRef="#ctx0" brushRef="#br0" timeOffset="21">19191 3616 0,'0'-18'15</inkml:trace>
  <inkml:trace contextRef="#ctx0" brushRef="#br0" timeOffset="22">19332 3528 0,'36'0'16,"-19"17"0,1 1-16,17 35 15,-17-35-15,-1 52 0,-17-35 16,0 1-16,0-19 15,-17 19-15,17-19 0,-53 36 16,35-35-16,1-18 16</inkml:trace>
  <inkml:trace contextRef="#ctx0" brushRef="#br0" timeOffset="23">21943 3140 0,'17'0'15,"1"0"-15,35 17 16,0 1-16,53 0 16,-53-1-1,-18 1-15,0 0 0,0 17 0,-17-18 16,-18 1-16,0 17 0,-35 18 15,17-35 1,-17 17-16,-18-17 0,-18 17 16,36 0-1,18-35-15,17 18 0,17 17 16,1-17-16,17 0 16,53-1-16,-52-17 15,16 0-15,1 0 16,-35 18-16,0-18 15,-36-18 1,-17 1-16,17 17 16</inkml:trace>
  <inkml:trace contextRef="#ctx0" brushRef="#br0" timeOffset="24">21978 3422 0,'35'0'15,"1"0"-15,-1-18 0,71 18 16,-53-17 0,70 17-16,-88 0 15,1 0-15</inkml:trace>
  <inkml:trace contextRef="#ctx0" brushRef="#br0" timeOffset="25">22666 2822 0,'-18'0'16,"18"18"-1,0 17-15,0 0 16,0 1-16,0-1 0,18 36 15,-18-19 1,18-16-16,-1-1 0,1-17 16,17 35-16,-17-36 15,-1 1-15,1-18 0,0-18 16</inkml:trace>
  <inkml:trace contextRef="#ctx0" brushRef="#br0" timeOffset="26">22878 3069 0,'17'35'16,"-17"-17"-16,0 17 0,18 1 15,0-19-15,17 19 16</inkml:trace>
  <inkml:trace contextRef="#ctx0" brushRef="#br0" timeOffset="27">22931 2946 0,'17'0'32</inkml:trace>
  <inkml:trace contextRef="#ctx0" brushRef="#br0" timeOffset="28">23036 2822 0,'18'18'16,"0"-18"-16,17 35 0,18 18 15,-35 0-15,34 35 16,-34-53-1,-18 18-15,0 36 16,0-54-16,0 0 0,-35 18 16,35-35-1</inkml:trace>
  <inkml:trace contextRef="#ctx0" brushRef="#br0" timeOffset="29">23548 3316 0,'70'0'16,"19"-18"-1,-54 18-15,0 0 16,1 0-16,-36 18 16</inkml:trace>
  <inkml:trace contextRef="#ctx0" brushRef="#br0" timeOffset="30">23671 3563 0,'89'0'16,"-36"0"-16,-36-18 0,1 36 15</inkml:trace>
  <inkml:trace contextRef="#ctx0" brushRef="#br0" timeOffset="31">24306 3351 0,'0'18'15,"0"17"1,0 1-1,0 34-15,0-35 16,18 18-16,-18-17 16,18-19-16,35 36 15,-36-53-15,1 0 0,35 0 16,-18-35 0,-17 17-16,-18 1 15,0-1-15,17 0 16,-17 1-16,18 34 15,0 19 1,-1-1-16,19-17 0,16-1 16,-34 1-1,35-18-15,-35 0 16,-1-18-16,1 1 16,-18-36-16,-18 35 15,-17-53 1,17 54-16,1-18 15,-1 17-15,18 0 16</inkml:trace>
  <inkml:trace contextRef="#ctx0" brushRef="#br0" timeOffset="32">24959 3104 0,'18'-35'0,"35"18"16,-36-1 0,19 18-16,34-18 15,1 1-15,-54 17 16,1 0-16,-53 0 31</inkml:trace>
  <inkml:trace contextRef="#ctx0" brushRef="#br0" timeOffset="33">25083 3104 0,'35'71'0,"0"-18"15,-17-18-15,17 36 16,-17-54-16,-1 19 15,-17-19-15</inkml:trace>
  <inkml:trace contextRef="#ctx0" brushRef="#br0" timeOffset="34">25471 3316 0,'35'18'15,"-18"-18"-15,36 17 16,-17 1-16,34 17 15,-34-17-15,34 17 16,-35-17 0,18 17-16,-35-17 15,0-1-15,-36-17 16</inkml:trace>
  <inkml:trace contextRef="#ctx0" brushRef="#br0" timeOffset="35">25823 3263 0,'-53'35'0,"36"-17"15,-18 17-15,-18 36 16,35-18-16,18 17 15,0-34-15,0 17 16,18-36-16,-1-17 16</inkml:trace>
  <inkml:trace contextRef="#ctx0" brushRef="#br0" timeOffset="36">26070 2734 0,'-17'18'16,"-1"17"0,0 36-16,18-36 15,18 53-15,17 0 16,1-53 0,-19 1-16,18 17 15,1-18-15,-36-17 16,17-18-16</inkml:trace>
  <inkml:trace contextRef="#ctx0" brushRef="#br0" timeOffset="37">26300 3016 0,'17'36'16,"1"-1"-16,17 18 15,0-36 1</inkml:trace>
  <inkml:trace contextRef="#ctx0" brushRef="#br0" timeOffset="38">26370 2928 0,'0'-18'16,"18"18"0</inkml:trace>
  <inkml:trace contextRef="#ctx0" brushRef="#br0" timeOffset="39">26511 2769 0,'18'0'16,"0"18"-16,-1 0 0,18 35 15,-17-18-15,0 53 16,-18-53 0,0 1-16,0-1 0,-36 35 15,19-52-15,-1 17 16,1-17-16,-1-18 0</inkml:trace>
  <inkml:trace contextRef="#ctx0" brushRef="#br0" timeOffset="40">26899 3369 0,'18'0'16,"35"0"-1,-18 0-15,53-18 16,-52 18-16,-1 0 0,35 0 16,-34 0-1,-19 0-15,1 0 16,0 0-16</inkml:trace>
  <inkml:trace contextRef="#ctx0" brushRef="#br0" timeOffset="41">27146 3193 0,'0'17'15,"18"1"1,-18 0-16,0 17 0,0 35 15,18-34-15,-18 34 16,0-34-16,17-1 16,-17 0-16,18 0 0,-1-17 15,-17 0-15</inkml:trace>
  <inkml:trace contextRef="#ctx0" brushRef="#br0" timeOffset="42">27605 2734 0,'18'53'15,"-18"0"-15,17 0 0,-17 88 16,18-71-16,-1 89 16,-17-106-1,0 0-15,18-18 0,0 18 16,-18-35-16,0-36 16,0 1-1,17-36-15,-17 17 16,18 19-16,17-19 0,18 1 15,0 53 1,-18-1-16,-17 19 16,17 52-16,-17-53 15,-18 1-15,0-1 0,0 0 16,-18 0 0,-17-17-16,17-18 0,1 0 0,-54-18 15,36 18-15,0-35 16,17 17-1,0 18-15,1 0 16</inkml:trace>
  <inkml:trace contextRef="#ctx0" brushRef="#br0" timeOffset="43">27217 4939 0,'17'18'63,"19"-1"-48,-19 1-15,54 35 16,-36-18-16,36 18 16,-18-18-16,17 36 15,-17-54-15,-18 1 16,18 17-16,-35-17 15,17 0-15,-52-36 32,-1 0-17</inkml:trace>
  <inkml:trace contextRef="#ctx0" brushRef="#br0" timeOffset="44">27711 4921 0,'0'0'0,"-18"0"16,-17 18-16,17 0 15,1 17-15,-36 53 16,17-35-16,1 0 16,0-18-16,17 18 0,0-18 0,1-17 15,17 17-15,-18-17 16,18 0-16,-17-18 0</inkml:trace>
  <inkml:trace contextRef="#ctx0" brushRef="#br0" timeOffset="45">28028 4445 0,'-17'-18'16,"-1"18"0,0 0-1,18 36-15,0-19 16,-17 19-16,17-19 16,0 36-16,17-18 15,-17 1 1,18-1-16,0 0 0,-18-17 15,17 17 1,1-35-16,-1 18 16,1-18-16</inkml:trace>
  <inkml:trace contextRef="#ctx0" brushRef="#br0" timeOffset="46">28169 4657 0,'18'17'15,"-18"1"-15,18 17 16,-1-17-16,-17 0 0,18-1 16,0 1-16</inkml:trace>
  <inkml:trace contextRef="#ctx0" brushRef="#br0" timeOffset="47">28240 4533 0,'0'0'0,"18"0"15</inkml:trace>
  <inkml:trace contextRef="#ctx0" brushRef="#br0" timeOffset="48">28293 4339 0,'17'18'15,"1"-1"-15,0 1 0,17 35 16,-17-18-16,-1 1 16,1-1-16,17 53 15,-35-53-15,0 1 0,0 17 16,0-36 0,-17 18-16,-1-17 15,18 0-15</inkml:trace>
  <inkml:trace contextRef="#ctx0" brushRef="#br0" timeOffset="49">27517 6068 0,'0'-18'0,"0"1"16,0 34 15,0 18-15,0 1-16,0 34 15,17-34-15,1-1 16,0-18-16,-1 1 0,19 0 16,-19-1-16,1 1 0,35-18 15,-36-18-15,1-17 16,0 0-16,-1-18 15,-17 18 1,0-18-16,0 35 16,0 36-1,18 17-15,0 18 16,17 35 0,-18-35-16,19 35 15,-36-53-15,17 36 16,-34-53-16,-1 35 15,0-53-15,-34 17 16,16-17-16,-17 0 16,18-17-16,-18-19 15,36 36-15,-19-35 16,36 17-16,0 1 16</inkml:trace>
  <inkml:trace contextRef="#ctx0" brushRef="#br0" timeOffset="50">28063 5592 0,'-17'17'32,"-1"18"-32,18-17 0,0 53 15,0-36-15,0 0 0,0 0 16,0 1-16,18 34 15,-1-34-15,1-1 16,0-17-16,17 17 16,-17-35-16,-18 17 15,17-17-15</inkml:trace>
  <inkml:trace contextRef="#ctx0" brushRef="#br0" timeOffset="51">28222 5874 0,'0'35'16,"18"0"-16,-18-17 15,18 0-15,-1-1 16,1 1 0</inkml:trace>
  <inkml:trace contextRef="#ctx0" brushRef="#br0" timeOffset="52">28293 5768 0,'0'18'32,"17"-18"-17</inkml:trace>
  <inkml:trace contextRef="#ctx0" brushRef="#br0" timeOffset="53">28363 5627 0,'18'17'15,"0"1"-15,17 53 16,-17-36-16,-1 0 0,18 53 15,-35-52-15,0-1 16,0 36-16,-17-54 16,-18 36-16,17-35 15,-35-1 1</inkml:trace>
  <inkml:trace contextRef="#ctx0" brushRef="#br0" timeOffset="54">27570 7038 0,'-18'0'15,"36"0"-15,17 0 16,0 0-1,36 0-15,-36 0 16,18 18 0,-53-1-16,18 18 0,-36-17 15,-17 35 1,-1-18-16,1 18 16,17-17-16,18-19 0,0 1 15,0-1-15,18 19 0,35-19 16,-35 1-1,17 0-15,0-18 0,18 0 16,-35 0-16,17 0 16,-53-18-1,-52 0 1</inkml:trace>
  <inkml:trace contextRef="#ctx0" brushRef="#br0" timeOffset="55">27517 7285 0,'35'-18'16,"-17"1"-16,35 17 0,35-18 16,18 0-1,-18 18 1,-53 0-16,-17 0 16</inkml:trace>
  <inkml:trace contextRef="#ctx0" brushRef="#br0" timeOffset="56">28169 6720 0,'-17'18'16,"-1"0"-16,18 35 15,0-18-15,18 18 16,-1-18-16,1 0 16,0-17-16,-1 17 0,1 1 15,0-19-15,-1 1 16,1-18-16</inkml:trace>
  <inkml:trace contextRef="#ctx0" brushRef="#br0" timeOffset="57">28363 6897 0,'0'35'16,"18"0"-1,0-17-15,17 0 16,-17-1-16,-1-17 16</inkml:trace>
  <inkml:trace contextRef="#ctx0" brushRef="#br0" timeOffset="58">28434 6756 0,'0'-18'16,"18"18"-1,-1 0-15</inkml:trace>
  <inkml:trace contextRef="#ctx0" brushRef="#br0" timeOffset="59">28610 6632 0,'53'36'0,"-18"-19"16,1 54-16,-1-36 16,-17 36-16,-18-19 15,0-16-15,0 17 0,-53 35 16,35-53-1,-17-17-15</inkml:trace>
  <inkml:trace contextRef="#ctx0" brushRef="#br0" timeOffset="60">30304 5345 0,'0'-18'16,"-18"36"15,0 17-31,18 0 16,0 36-16,0-1 16,0-34-16,18 34 15,0-52-15,-1-1 16,36 19-1,-18-36-15,-17 0 0,35-36 16,-53 19-16</inkml:trace>
  <inkml:trace contextRef="#ctx0" brushRef="#br0" timeOffset="61">30339 5098 0,'35'-18'16,"-17"18"0,35-18-16,-18 18 15,-17 0-15,-1-17 0,1 17 16</inkml:trace>
  <inkml:trace contextRef="#ctx0" brushRef="#br0" timeOffset="62">30709 5327 0,'53'0'16,"18"-18"0,-36 18-16,0 0 0,18-17 15,-35 17 1</inkml:trace>
  <inkml:trace contextRef="#ctx0" brushRef="#br0" timeOffset="63">31133 5186 0,'35'0'15,"18"0"-15,-36-18 16,54 18-16,-53-17 16,35 17-16,-36-18 15</inkml:trace>
  <inkml:trace contextRef="#ctx0" brushRef="#br0" timeOffset="64">31256 5062 0,'0'36'0,"18"34"16,-18-35-16,0 18 16,17-17-16,1 17 15,-18-18-15,18 0 16</inkml:trace>
  <inkml:trace contextRef="#ctx0" brushRef="#br0" timeOffset="65">31485 4921 0,'0'106'15,"0"-53"1,0 0-16,0 35 16,0-17-16,0-18 15,0-71 17,36-17-17,-19-1-15,1 19 0,17-19 16,-17 36-16,0 0 15,-1 0-15,1 18 16,-18 17-16,17 1 0,1-1 16,-18 18-1,0-35-15,0 34 16,-18-34-16,1 0 16</inkml:trace>
  <inkml:trace contextRef="#ctx0" brushRef="#br0" timeOffset="66">31238 5556 0,'36'18'16,"34"-18"-1,36 0-15,-53 0 16,35 0 0,-70 0-16</inkml:trace>
  <inkml:trace contextRef="#ctx0" brushRef="#br0" timeOffset="67">30392 6579 0,'17'0'16,"1"18"-1,35-18-15,-18 0 16,18 0-16,-18-18 16,-17 18-16,0-17 0,-1-36 15,-34 17 1,-1 1-16,0 18 0,-34-1 15,-1 0 1,17 18-16,19 0 16,-1 36-16,18 34 15,0-17-15,35-18 16,-17 1-16,53 17 16,-19-18-16,19 0 15,-36-35-15,-17 18 16,0-18-16,-1-18 15,-17 0-15,0-17 16,0 18-16,0-19 16,36 1-1,-1 35 1,-18 0-16,19 0 0,34 35 16,1 1-1,-36-19-15,-17 1 16,17-1-16,-17 1 15,-1 0-15,-17-36 16</inkml:trace>
  <inkml:trace contextRef="#ctx0" brushRef="#br0" timeOffset="68">31044 6509 0,'0'17'16,"-17"54"-16,17-36 15,-18 18 1,1-18-16,34 36 0,-17-53 16,35 17-1</inkml:trace>
  <inkml:trace contextRef="#ctx0" brushRef="#br0" timeOffset="69">31274 6526 0,'-18'0'0,"0"0"15,18 36-15,-17-19 0,17 19 16,17 34 0,19 1-16,-19-54 15,1 19-15,0-19 0,-1 1 16,1-18-16,0-18 15,-18 1 1,17-1-16,-17-35 16,0 18-16,0 17 0,-17-17 15,17 17-15,0-17 16,0 53 0,17 17-1,1-17-15,-18 34 16,0-34-16,18 17 15,-18-52 17,0-19-17,17 19-15,1-18 16,-18 17-16,0 0 16,17 18-16,1 0 15,-18 18-15,0 0 16,0-1-1,0 1-15,18-18 16,-1 0 0,1-18-1,0 1-15,-1-1 16,1 18-16,0 0 16,-1 0-16,1 18 31,-18-1-31,0 1 0,0 17 15,0 0-15,0-17 16,0 0-16</inkml:trace>
  <inkml:trace contextRef="#ctx0" brushRef="#br0" timeOffset="70">31785 6756 0,'18'53'15,"0"35"1,-1 0 0,1-17-1,-18-54-15,0 1 0,0-1 16,-18-17-16,1-17 16,-1-18-16,0-36 15,1 18-15,17 0 0,17-53 16,-17 36-1,36-18-15,-1 52 16,-18 36-16,36 0 16,-35 36-16,0-19 0,-18 19 15,17-1-15,-34 35 16,17-52-16,-36 17 16,19-35-16,-1 18 15,-17-36-15,17 18 16,1-35-16,17 0 15</inkml:trace>
  <inkml:trace contextRef="#ctx0" brushRef="#br0" timeOffset="71">32103 6174 0,'-18'17'0,"18"19"16,0-1-16,0 53 16,18 35-1,-18 1-15,0-53 0,17 34 16,1-69 0,0 17-16</inkml:trace>
  <inkml:trace contextRef="#ctx0" brushRef="#br0" timeOffset="72">32279 6720 0,'18'18'0,"17"-18"16,-17 0-16,35 0 15,-36 0-15,19-18 16,-19-17-16,-17 18 15,0-1-15,-17 18 0,-1-18 16,0 1-16,-35 17 16,18 17-16,0 1 0,17 0 15,1 52 1,34 18-16,1-52 16,-1-19-16,19 18 0,34 1 15,-17-36-15,18 17 16,-36-34-1,0-1-15</inkml:trace>
  <inkml:trace contextRef="#ctx0" brushRef="#br0" timeOffset="73">32897 6914 0,'17'-17'0,"-34"-1"15,-19 1 1</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8-03-04T15:54:11.894"/>
    </inkml:context>
    <inkml:brush xml:id="br0">
      <inkml:brushProperty name="width" value="0.05292" units="cm"/>
      <inkml:brushProperty name="height" value="0.05292" units="cm"/>
      <inkml:brushProperty name="color" value="#0070C0"/>
    </inkml:brush>
  </inkml:definitions>
  <inkml:trace contextRef="#ctx0" brushRef="#br0">212 3651 0,'-18'0'16,"0"0"-16,18 18 15,-17-18-15,34 0 32,1 0-32,0 0 15,-1-18-15,19 18 0,34 0 16,-35 0 0,1 18-16,17-18 0,-18 18 15,0-18-15,53 17 16,-70 1-16,35-1 15,-18-17-15,-17 0 16,-18 18-16,0-36 16,0 1-1</inkml:trace>
  <inkml:trace contextRef="#ctx0" brushRef="#br0" timeOffset="1">529 3440 0,'0'17'0,"18"1"15,35 17 1,-18-17-16,36 35 16,-54-36-16,54 36 15,-36-17-15,18 16 16,-35-34-16,17 17 16,-35-17-16,0 35 15,-18-35 1,-17 34-1,-18-16-15,18-19 0,-18 36 16,35-35 0,1 17-16,-1-17 15,36 0-15</inkml:trace>
  <inkml:trace contextRef="#ctx0" brushRef="#br0" timeOffset="2">5151 6756 0,'-18'0'32,"36"0"61,-1 0-77,1 0 0,17 0-16,-17 0 15,-1 0-15,1-18 16,17 18-16,18 0 0,-17-18 15,-1 18-15,0 0 16,18 0-16,35 0 16,-53-17-16,18 17 0,0 0 15,-17 0-15,52 0 16,-53 17-16,53-17 16,-35 18-16,-18-18 15,71 0-15,-53 0 16,53 0-16,-53-18 15,17 18-15,-17 0 0,18 0 16,35 0-16,-71 0 16,53 0-1,-35 0-15,53 0 16,-53 0-16,17 0 16,-17 0-16,18 0 0,0 0 0,52-17 15,18 17 1,-88 0-16,0-18 0,70 18 15,-70 0 1,18 18-16,-18-18 0,17 0 16,-17 17-16,88-17 15,-70 0-15,-1 0 0,-17 0 16,53 18 0,-53-18-16,0 0 0,18 18 15,-36-18-15,0 0 16,36 17-16,-36-17 15,18 0-15,-18 0 16,0 0-16,-17 0 16,17 0-16,1-17 15,-19 17-15,1 0 16</inkml:trace>
  <inkml:trace contextRef="#ctx0" brushRef="#br0" timeOffset="3">11483 6844 0,'18'0'47,"-1"0"-31,1 18 0,-1-18 15,1 0-16,0 0 1,-1 0 0,1 0-16,0 0 15,-1 0 1,1 0-16,17 0 16,-17 0-16,0 0 15,-1 0-15,18 0 16,1 0-16,-19 0 15,19 0-15,-1 0 0,-17 0 16,52 0-16,-35 0 16,54 0-1,-54 0-15,0 0 0,36 17 16,-18-17-16,-18 0 16,71 0-16,-53 0 15,0 0-15,52 0 16,-52 0-16,0 0 0,71-17 15,-71 17-15,70 0 16,-70 0 0,0 0-16,70 0 15,-70 17-15,18-17 0,35 0 16,-36 18-16,-17-18 16,35 0-16,-17 0 0,-1 17 15,107-17 1,-89 0-16,0 0 0,0 0 15,1-17-15,69 17 16,-87-18-16,-1 18 0,1 0 16,0-17-16,70 17 15,-53 0-15,-18 0 0,19 0 16,69 0 0,-69 0-16,-19 17 0,54-17 15,-54 18 1,-17-18-16,35 0 0,-52 17 15,34-17-15,-35 0 16,18 0 0,-35 0-16,17-17 15,-17 17-15,-18-18 16,-18 18-16,1-17 16</inkml:trace>
  <inkml:trace contextRef="#ctx0" brushRef="#br0" timeOffset="4">20232 6791 0,'17'0'47,"-17"18"-31,18-18-16,0 0 31,-1 0-16,1-18 1,0 0-16,-1 1 16,19-1-1,-19 18-15,18-18 16,-17 18-16,17 0 16,-17 0-16,17 0 15,-35 18-15,18 0 16,0-1-1,-1-17-15,1 0 16,0 0 0,-1 0-16,1-17 15,17-1 1,0 18-16,-17 0 16,0-18-16,-1 18 15,1 0-15,0 18 16,-1-18-16,1 0 15,17 18-15,-17-18 16,17 0 0,-35-18-16,35 18 15,-17 0-15,0 0 16,-1 0-16,18 0 16,-17 0-1,0 0 1,-1 0-16,1 0 15,0 0 1,-1 0-16,1 0 16,0-18-16,-1 18 15,1-17-15,17-1 0,-17 1 0,-1 17 16,1-18-16,17 0 16,-17 18-16,0 0 15,-1 0-15,19 0 16,-19 18-1</inkml:trace>
  <inkml:trace contextRef="#ctx0" brushRef="#br0" timeOffset="5">23266 6879 0,'17'0'16,"-17"-17"15,18 17-15,0 0-16,-1 0 328,1 0-281,-18 17-32,18-17 32,-1 0-16,-17-17-15,18 17 0,-1 0-16,1 0 15,0 0-15,-1 0 16,1 0 0,0-18-16,-1 18 0,1 0 15,0 0-15,-1 0 16,1 0-16,-1 0 0,1 0 15,17 0 1,-17 0-16,0 0 0,17 0 16,18 0-16,0 0 15,-18 0-15,0 0 16,18 0 0,-17 0-16,-19 0 0,54 0 15,-36 0-15,0 0 16,53 0-16,-52 0 15,34 0-15,-34 0 16,-1 0-16,0 0 0,0 0 16,36 0-16,-53 0 15,52 0 1,-52 0-16,35 0 16,-36 0-16,1 0 15,-36 0-15</inkml:trace>
  <inkml:trace contextRef="#ctx0" brushRef="#br0" timeOffset="6">2117 2805 0,'-18'0'62,"18"17"-46,-18 1-16,1 17 15,-1-17-15,0 35 16,18-36-16,0 72 16,-17-54-1,17 35-15,0-17 16,17 18-16,-17-36 16,36 0-16,-19-17 15,-17 0-15,18-18 0,0 17 16,-1-17-1,-17-17 1</inkml:trace>
  <inkml:trace contextRef="#ctx0" brushRef="#br0" timeOffset="7">2258 3122 0,'0'18'16,"0"-1"-1,0 1 1,0 0-16,0 17 15,0-17-15,17 17 16,-17-18-16,18 1 16</inkml:trace>
  <inkml:trace contextRef="#ctx0" brushRef="#br0" timeOffset="8">2258 2981 0,'-18'-18'0,"18"1"16,18-1 0</inkml:trace>
  <inkml:trace contextRef="#ctx0" brushRef="#br0" timeOffset="9">2346 2787 0,'18'0'16,"-1"35"0,1-17-16,0 0 15,17 34-15,-18-16 16,1 52-16,-18-53 16,0 53-16,-18-35 15,1 18 1,-1-36-16,18 0 0,-17-17 15,17 17-15,-18-17 16</inkml:trace>
  <inkml:trace contextRef="#ctx0" brushRef="#br0" timeOffset="10">6879 2752 0,'-17'0'16,"-1"0"0,0 0-1,1 0 1,17 35-1,-18-17-15,18 35 16,-18-18-16,18 53 16,0-53-1,0 18-15,18 18 16,0-36-16,17 18 16,-17-18-16,-1 0 15,1-17-15,-1-18 16,1 0-16,-18-18 15</inkml:trace>
  <inkml:trace contextRef="#ctx0" brushRef="#br0" timeOffset="11">7003 3052 0,'0'35'15,"17"-18"1,-17 19 0,0-19-16,18 1 15,0-18-15</inkml:trace>
  <inkml:trace contextRef="#ctx0" brushRef="#br0" timeOffset="12">7020 2822 0,'0'-17'16,"18"17"15</inkml:trace>
  <inkml:trace contextRef="#ctx0" brushRef="#br0" timeOffset="13">7108 2699 0,'18'53'16,"0"-36"-16,-18 19 0,35 34 15,-17-17-15,17 53 16,-17-53-16,-1 35 16,-17-35-16,18 17 15,-18-34-15,-18 17 16</inkml:trace>
  <inkml:trace contextRef="#ctx0" brushRef="#br0" timeOffset="14">6209 4216 0,'-18'0'16,"36"0"15,0 0-15,17 0-16,-18-18 0,72 18 15,-36 0 1,-1 0-16,72 0 16,-53 0-16,70 0 15,-88 0-15,70 0 16,-70 0-16,17-18 15,-34 18-15,-19 0 16,-34 0 0</inkml:trace>
  <inkml:trace contextRef="#ctx0" brushRef="#br0" timeOffset="15">14499 2787 0,'0'-18'0,"0"1"32,-17 34-1,17 1-15,-18 0-16,18 17 15,-18-17-15,18 17 0,0 0 16,0-17-16,0 52 15,0-34-15,18-1 16,0-18-16,-18 19 0,35 17 16,-35-36-1,17 1-15,19 0 16,-19-1-16,1-17 16</inkml:trace>
  <inkml:trace contextRef="#ctx0" brushRef="#br0" timeOffset="16">14658 3034 0,'0'18'0,"18"17"16,-18 0-1,17-17-15,1-1 16,-18 1-16,17-18 15</inkml:trace>
  <inkml:trace contextRef="#ctx0" brushRef="#br0" timeOffset="17">14676 2910 0,'0'0'0,"-18"0"15</inkml:trace>
  <inkml:trace contextRef="#ctx0" brushRef="#br0" timeOffset="18">14764 2699 0,'17'17'16,"19"19"-16,-19-1 15,19 36 1,-19-19-16,1 54 16,-18-70-16,-18 52 15,1-53-15,-19 18 16,36-18-16,-17-17 15</inkml:trace>
  <inkml:trace contextRef="#ctx0" brushRef="#br0" timeOffset="19">19050 3563 0,'0'-18'0,"-18"18"16,1 0 15,17 18-15,0 0-16,-18 17 15,18-17-15,0 35 16,0-36-16,0 36 16,0-35-16,18 35 15,-1-36-15,1 19 16,0-19-1,-1 1-15,1-18 16</inkml:trace>
  <inkml:trace contextRef="#ctx0" brushRef="#br0" timeOffset="20">19156 3757 0,'0'18'15,"17"-1"1,-17 1-16,18 0 16,0-1-1,-1-17-15</inkml:trace>
  <inkml:trace contextRef="#ctx0" brushRef="#br0" timeOffset="21">19191 3616 0,'0'-18'15</inkml:trace>
  <inkml:trace contextRef="#ctx0" brushRef="#br0" timeOffset="22">19332 3528 0,'36'0'16,"-19"17"0,1 1-16,17 35 15,-17-35-15,-1 52 0,-17-35 16,0 1-16,0-19 15,-17 19-15,17-19 0,-53 36 16,35-35-16,1-18 16</inkml:trace>
  <inkml:trace contextRef="#ctx0" brushRef="#br0" timeOffset="23">21943 3140 0,'17'0'15,"1"0"-15,35 17 16,0 1-16,53 0 16,-53-1-1,-18 1-15,0 0 0,0 17 0,-17-18 16,-18 1-16,0 17 0,-35 18 15,17-35 1,-17 17-16,-18-17 0,-18 17 16,36 0-1,18-35-15,17 18 0,17 17 16,1-17-16,17 0 16,53-1-16,-52-17 15,16 0-15,1 0 16,-35 18-16,0-18 15,-36-18 1,-17 1-16,17 17 16</inkml:trace>
  <inkml:trace contextRef="#ctx0" brushRef="#br0" timeOffset="24">21978 3422 0,'35'0'15,"1"0"-15,-1-18 0,71 18 16,-53-17 0,70 17-16,-88 0 15,1 0-15</inkml:trace>
  <inkml:trace contextRef="#ctx0" brushRef="#br0" timeOffset="25">22666 2822 0,'-18'0'16,"18"18"-1,0 17-15,0 0 16,0 1-16,0-1 0,18 36 15,-18-19 1,18-16-16,-1-1 0,1-17 16,17 35-16,-17-36 15,-1 1-15,1-18 0,0-18 16</inkml:trace>
  <inkml:trace contextRef="#ctx0" brushRef="#br0" timeOffset="26">22878 3069 0,'17'35'16,"-17"-17"-16,0 17 0,18 1 15,0-19-15,17 19 16</inkml:trace>
  <inkml:trace contextRef="#ctx0" brushRef="#br0" timeOffset="27">22931 2946 0,'17'0'32</inkml:trace>
  <inkml:trace contextRef="#ctx0" brushRef="#br0" timeOffset="28">23036 2822 0,'18'18'16,"0"-18"-16,17 35 0,18 18 15,-35 0-15,34 35 16,-34-53-1,-18 18-15,0 36 16,0-54-16,0 0 0,-35 18 16,35-35-1</inkml:trace>
  <inkml:trace contextRef="#ctx0" brushRef="#br0" timeOffset="29">23548 3316 0,'70'0'16,"19"-18"-1,-54 18-15,0 0 16,1 0-16,-36 18 16</inkml:trace>
  <inkml:trace contextRef="#ctx0" brushRef="#br0" timeOffset="30">23671 3563 0,'89'0'16,"-36"0"-16,-36-18 0,1 36 15</inkml:trace>
  <inkml:trace contextRef="#ctx0" brushRef="#br0" timeOffset="31">24306 3351 0,'0'18'15,"0"17"1,0 1-1,0 34-15,0-35 16,18 18-16,-18-17 16,18-19-16,35 36 15,-36-53-15,1 0 0,35 0 16,-18-35 0,-17 17-16,-18 1 15,0-1-15,17 0 16,-17 1-16,18 34 15,0 19 1,-1-1-16,19-17 0,16-1 16,-34 1-1,35-18-15,-35 0 16,-1-18-16,1 1 16,-18-36-16,-18 35 15,-17-53 1,17 54-16,1-18 15,-1 17-15,18 0 16</inkml:trace>
  <inkml:trace contextRef="#ctx0" brushRef="#br0" timeOffset="32">24959 3104 0,'18'-35'0,"35"18"16,-36-1 0,19 18-16,34-18 15,1 1-15,-54 17 16,1 0-16,-53 0 31</inkml:trace>
  <inkml:trace contextRef="#ctx0" brushRef="#br0" timeOffset="33">25083 3104 0,'35'71'0,"0"-18"15,-17-18-15,17 36 16,-17-54-16,-1 19 15,-17-19-15</inkml:trace>
  <inkml:trace contextRef="#ctx0" brushRef="#br0" timeOffset="34">25471 3316 0,'35'18'15,"-18"-18"-15,36 17 16,-17 1-16,34 17 15,-34-17-15,34 17 16,-35-17 0,18 17-16,-35-17 15,0-1-15,-36-17 16</inkml:trace>
  <inkml:trace contextRef="#ctx0" brushRef="#br0" timeOffset="35">25823 3263 0,'-53'35'0,"36"-17"15,-18 17-15,-18 36 16,35-18-16,18 17 15,0-34-15,0 17 16,18-36-16,-1-17 16</inkml:trace>
  <inkml:trace contextRef="#ctx0" brushRef="#br0" timeOffset="36">26070 2734 0,'-17'18'16,"-1"17"0,0 36-16,18-36 15,18 53-15,17 0 16,1-53 0,-19 1-16,18 17 15,1-18-15,-36-17 16,17-18-16</inkml:trace>
  <inkml:trace contextRef="#ctx0" brushRef="#br0" timeOffset="37">26300 3016 0,'17'36'16,"1"-1"-16,17 18 15,0-36 1</inkml:trace>
  <inkml:trace contextRef="#ctx0" brushRef="#br0" timeOffset="38">26370 2928 0,'0'-18'16,"18"18"0</inkml:trace>
  <inkml:trace contextRef="#ctx0" brushRef="#br0" timeOffset="39">26511 2769 0,'18'0'16,"0"18"-16,-1 0 0,18 35 15,-17-18-15,0 53 16,-18-53 0,0 1-16,0-1 0,-36 35 15,19-52-15,-1 17 16,1-17-16,-1-18 0</inkml:trace>
  <inkml:trace contextRef="#ctx0" brushRef="#br0" timeOffset="40">26899 3369 0,'18'0'16,"35"0"-1,-18 0-15,53-18 16,-52 18-16,-1 0 0,35 0 16,-34 0-1,-19 0-15,1 0 16,0 0-16</inkml:trace>
  <inkml:trace contextRef="#ctx0" brushRef="#br0" timeOffset="41">27146 3193 0,'0'17'15,"18"1"1,-18 0-16,0 17 0,0 35 15,18-34-15,-18 34 16,0-34-16,17-1 16,-17 0-16,18 0 0,-1-17 15,-17 0-15</inkml:trace>
  <inkml:trace contextRef="#ctx0" brushRef="#br0" timeOffset="42">27605 2734 0,'18'53'15,"-18"0"-15,17 0 0,-17 88 16,18-71-16,-1 89 16,-17-106-1,0 0-15,18-18 0,0 18 16,-18-35-16,0-36 16,0 1-1,17-36-15,-17 17 16,18 19-16,17-19 0,18 1 15,0 53 1,-18-1-16,-17 19 16,17 52-16,-17-53 15,-18 1-15,0-1 0,0 0 16,-18 0 0,-17-17-16,17-18 0,1 0 0,-54-18 15,36 18-15,0-35 16,17 17-1,0 18-15,1 0 16</inkml:trace>
  <inkml:trace contextRef="#ctx0" brushRef="#br0" timeOffset="43">27217 4939 0,'17'18'63,"19"-1"-48,-19 1-15,54 35 16,-36-18-16,36 18 16,-18-18-16,17 36 15,-17-54-15,-18 1 16,18 17-16,-35-17 15,17 0-15,-52-36 32,-1 0-17</inkml:trace>
  <inkml:trace contextRef="#ctx0" brushRef="#br0" timeOffset="44">27711 4921 0,'0'0'0,"-18"0"16,-17 18-16,17 0 15,1 17-15,-36 53 16,17-35-16,1 0 16,0-18-16,17 18 0,0-18 0,1-17 15,17 17-15,-18-17 16,18 0-16,-17-18 0</inkml:trace>
  <inkml:trace contextRef="#ctx0" brushRef="#br0" timeOffset="45">28028 4445 0,'-17'-18'16,"-1"18"0,0 0-1,18 36-15,0-19 16,-17 19-16,17-19 16,0 36-16,17-18 15,-17 1 1,18-1-16,0 0 0,-18-17 15,17 17 1,1-35-16,-1 18 16,1-18-16</inkml:trace>
  <inkml:trace contextRef="#ctx0" brushRef="#br0" timeOffset="46">28169 4657 0,'18'17'15,"-18"1"-15,18 17 16,-1-17-16,-17 0 0,18-1 16,0 1-16</inkml:trace>
  <inkml:trace contextRef="#ctx0" brushRef="#br0" timeOffset="47">28240 4533 0,'0'0'0,"18"0"15</inkml:trace>
  <inkml:trace contextRef="#ctx0" brushRef="#br0" timeOffset="48">28293 4339 0,'17'18'15,"1"-1"-15,0 1 0,17 35 16,-17-18-16,-1 1 16,1-1-16,17 53 15,-35-53-15,0 1 0,0 17 16,0-36 0,-17 18-16,-1-17 15,18 0-15</inkml:trace>
  <inkml:trace contextRef="#ctx0" brushRef="#br0" timeOffset="49">27517 6068 0,'0'-18'0,"0"1"16,0 34 15,0 18-15,0 1-16,0 34 15,17-34-15,1-1 16,0-18-16,-1 1 0,19 0 16,-19-1-16,1 1 0,35-18 15,-36-18-15,1-17 16,0 0-16,-1-18 15,-17 18 1,0-18-16,0 35 16,0 36-1,18 17-15,0 18 16,17 35 0,-18-35-16,19 35 15,-36-53-15,17 36 16,-34-53-16,-1 35 15,0-53-15,-34 17 16,16-17-16,-17 0 16,18-17-16,-18-19 15,36 36-15,-19-35 16,36 17-16,0 1 16</inkml:trace>
  <inkml:trace contextRef="#ctx0" brushRef="#br0" timeOffset="50">28063 5592 0,'-17'17'32,"-1"18"-32,18-17 0,0 53 15,0-36-15,0 0 0,0 0 16,0 1-16,18 34 15,-1-34-15,1-1 16,0-17-16,17 17 16,-17-35-16,-18 17 15,17-17-15</inkml:trace>
  <inkml:trace contextRef="#ctx0" brushRef="#br0" timeOffset="51">28222 5874 0,'0'35'16,"18"0"-16,-18-17 15,18 0-15,-1-1 16,1 1 0</inkml:trace>
  <inkml:trace contextRef="#ctx0" brushRef="#br0" timeOffset="52">28293 5768 0,'0'18'32,"17"-18"-17</inkml:trace>
  <inkml:trace contextRef="#ctx0" brushRef="#br0" timeOffset="53">28363 5627 0,'18'17'15,"0"1"-15,17 53 16,-17-36-16,-1 0 0,18 53 15,-35-52-15,0-1 16,0 36-16,-17-54 16,-18 36-16,17-35 15,-35-1 1</inkml:trace>
  <inkml:trace contextRef="#ctx0" brushRef="#br0" timeOffset="54">27570 7038 0,'-18'0'15,"36"0"-15,17 0 16,0 0-1,36 0-15,-36 0 16,18 18 0,-53-1-16,18 18 0,-36-17 15,-17 35 1,-1-18-16,1 18 16,17-17-16,18-19 0,0 1 15,0-1-15,18 19 0,35-19 16,-35 1-1,17 0-15,0-18 0,18 0 16,-35 0-16,17 0 16,-53-18-1,-52 0 1</inkml:trace>
  <inkml:trace contextRef="#ctx0" brushRef="#br0" timeOffset="55">27517 7285 0,'35'-18'16,"-17"1"-16,35 17 0,35-18 16,18 0-1,-18 18 1,-53 0-16,-17 0 16</inkml:trace>
  <inkml:trace contextRef="#ctx0" brushRef="#br0" timeOffset="56">28169 6720 0,'-17'18'16,"-1"0"-16,18 35 15,0-18-15,18 18 16,-1-18-16,1 0 16,0-17-16,-1 17 0,1 1 15,0-19-15,-1 1 16,1-18-16</inkml:trace>
  <inkml:trace contextRef="#ctx0" brushRef="#br0" timeOffset="57">28363 6897 0,'0'35'16,"18"0"-1,0-17-15,17 0 16,-17-1-16,-1-17 16</inkml:trace>
  <inkml:trace contextRef="#ctx0" brushRef="#br0" timeOffset="58">28434 6756 0,'0'-18'16,"18"18"-1,-1 0-15</inkml:trace>
  <inkml:trace contextRef="#ctx0" brushRef="#br0" timeOffset="59">28610 6632 0,'53'36'0,"-18"-19"16,1 54-16,-1-36 16,-17 36-16,-18-19 15,0-16-15,0 17 0,-53 35 16,35-53-1,-17-17-15</inkml:trace>
  <inkml:trace contextRef="#ctx0" brushRef="#br0" timeOffset="60">30304 5345 0,'0'-18'16,"-18"36"15,0 17-31,18 0 16,0 36-16,0-1 16,0-34-16,18 34 15,0-52-15,-1-1 16,36 19-1,-18-36-15,-17 0 0,35-36 16,-53 19-16</inkml:trace>
  <inkml:trace contextRef="#ctx0" brushRef="#br0" timeOffset="61">30339 5098 0,'35'-18'16,"-17"18"0,35-18-16,-18 18 15,-17 0-15,-1-17 0,1 17 16</inkml:trace>
  <inkml:trace contextRef="#ctx0" brushRef="#br0" timeOffset="62">30709 5327 0,'53'0'16,"18"-18"0,-36 18-16,0 0 0,18-17 15,-35 17 1</inkml:trace>
  <inkml:trace contextRef="#ctx0" brushRef="#br0" timeOffset="63">31133 5186 0,'35'0'15,"18"0"-15,-36-18 16,54 18-16,-53-17 16,35 17-16,-36-18 15</inkml:trace>
  <inkml:trace contextRef="#ctx0" brushRef="#br0" timeOffset="64">31256 5062 0,'0'36'0,"18"34"16,-18-35-16,0 18 16,17-17-16,1 17 15,-18-18-15,18 0 16</inkml:trace>
  <inkml:trace contextRef="#ctx0" brushRef="#br0" timeOffset="65">31485 4921 0,'0'106'15,"0"-53"1,0 0-16,0 35 16,0-17-16,0-18 15,0-71 17,36-17-17,-19-1-15,1 19 0,17-19 16,-17 36-16,0 0 15,-1 0-15,1 18 16,-18 17-16,17 1 0,1-1 16,-18 18-1,0-35-15,0 34 16,-18-34-16,1 0 16</inkml:trace>
  <inkml:trace contextRef="#ctx0" brushRef="#br0" timeOffset="66">31238 5556 0,'36'18'16,"34"-18"-1,36 0-15,-53 0 16,35 0 0,-70 0-16</inkml:trace>
  <inkml:trace contextRef="#ctx0" brushRef="#br0" timeOffset="67">30392 6579 0,'17'0'16,"1"18"-1,35-18-15,-18 0 16,18 0-16,-18-18 16,-17 18-16,0-17 0,-1-36 15,-34 17 1,-1 1-16,0 18 0,-34-1 15,-1 0 1,17 18-16,19 0 16,-1 36-16,18 34 15,0-17-15,35-18 16,-17 1-16,53 17 16,-19-18-16,19 0 15,-36-35-15,-17 18 16,0-18-16,-1-18 15,-17 0-15,0-17 16,0 18-16,0-19 16,36 1-1,-1 35 1,-18 0-16,19 0 0,34 35 16,1 1-1,-36-19-15,-17 1 16,17-1-16,-17 1 15,-1 0-15,-17-36 16</inkml:trace>
  <inkml:trace contextRef="#ctx0" brushRef="#br0" timeOffset="68">31044 6509 0,'0'17'16,"-17"54"-16,17-36 15,-18 18 1,1-18-16,34 36 0,-17-53 16,35 17-1</inkml:trace>
  <inkml:trace contextRef="#ctx0" brushRef="#br0" timeOffset="69">31274 6526 0,'-18'0'0,"0"0"15,18 36-15,-17-19 0,17 19 16,17 34 0,19 1-16,-19-54 15,1 19-15,0-19 0,-1 1 16,1-18-16,0-18 15,-18 1 1,17-1-16,-17-35 16,0 18-16,0 17 0,-17-17 15,17 17-15,0-17 16,0 53 0,17 17-1,1-17-15,-18 34 16,0-34-16,18 17 15,-18-52 17,0-19-17,17 19-15,1-18 16,-18 17-16,0 0 16,17 18-16,1 0 15,-18 18-15,0 0 16,0-1-1,0 1-15,18-18 16,-1 0 0,1-18-1,0 1-15,-1-1 16,1 18-16,0 0 16,-1 0-16,1 18 31,-18-1-31,0 1 0,0 17 15,0 0-15,0-17 16,0 0-16</inkml:trace>
  <inkml:trace contextRef="#ctx0" brushRef="#br0" timeOffset="70">31785 6756 0,'18'53'15,"0"35"1,-1 0 0,1-17-1,-18-54-15,0 1 0,0-1 16,-18-17-16,1-17 16,-1-18-16,0-36 15,1 18-15,17 0 0,17-53 16,-17 36-1,36-18-15,-1 52 16,-18 36-16,36 0 16,-35 36-16,0-19 0,-18 19 15,17-1-15,-34 35 16,17-52-16,-36 17 16,19-35-16,-1 18 15,-17-36-15,17 18 16,1-35-16,17 0 15</inkml:trace>
  <inkml:trace contextRef="#ctx0" brushRef="#br0" timeOffset="71">32103 6174 0,'-18'17'0,"18"19"16,0-1-16,0 53 16,18 35-1,-18 1-15,0-53 0,17 34 16,1-69 0,0 17-16</inkml:trace>
  <inkml:trace contextRef="#ctx0" brushRef="#br0" timeOffset="72">32279 6720 0,'18'18'0,"17"-18"16,-17 0-16,35 0 15,-36 0-15,19-18 16,-19-17-16,-17 18 15,0-1-15,-17 18 0,-1-18 16,0 1-16,-35 17 16,18 17-16,0 1 0,17 0 15,1 52 1,34 18-16,1-52 16,-1-19-16,19 18 0,34 1 15,-17-36-15,18 17 16,-36-34-1,0-1-15</inkml:trace>
  <inkml:trace contextRef="#ctx0" brushRef="#br0" timeOffset="73">32897 6914 0,'17'-17'0,"-34"-1"15,-19 1 1</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8-03-04T15:54:11.968"/>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00B050"/>
    </inkml:brush>
  </inkml:definitions>
  <inkml:trace contextRef="#ctx0" brushRef="#br0">12753 8273 0,'18'0'16,"-1"0"15,1 0-31,-1 0 0,36-18 16,-17 0-16,-19 1 15,54-36-15,-36 35 16,36-52-1,-54 34-15,19 1 0,-19 0 16,1-36 0,-18 36-16,0-53 0,0 52 15,-18-16 1,18 34-16,-17 0 16,-1 18-16,0 18 15,1 17-15,-1 36 16,18-18-16,0 17 15,0-17-15,0 18 0,0-1 0,0 71 16,-18-70 0,1-1-16,-1 1 0,-17 53 15,17-72-15,-35 37 16,18-54-16,17-17 16,-35 17-1,36-35-15,-1 0 0,-17-35 16,35 17-16,-18-17 15,36-18-15,0 35 16,17-17-16,0 35 16,0 0-16,1 0 0,17 0 15,35 35-15,-53-17 16,53 17 0,-35-17-16,0 17 15,-35-17-15,-1 34 16,-17-34-16,0 0 15,0-1-15</inkml:trace>
  <inkml:trace contextRef="#ctx0" brushRef="#br0" timeOffset="1">13917 7761 0,'0'-18'0,"0"1"15,0-1-15,-18 18 47,1 18-47,17 17 16,-35 53-16,35-35 15,-18 0-15,0 18 16,18 17-16,0 53 16,0-70-16,36 70 15,-19-71-15,18 18 16,1-35-16,-1 0 16,-17-35-16,35 0 15,-36-18-15,1 0 16,-1-18-16</inkml:trace>
  <inkml:trace contextRef="#ctx0" brushRef="#br0" timeOffset="2">14429 8255 0,'0'-18'16,"0"1"0,-18 17-1,18 17 1,0 1-16,0 35 15,18-18-15,-1 53 16,1-52 0,0-19-16,34 36 15,-16-35-15,34 0 16,-52-18-16,35-18 16,-18 0-16,-17-17 15,-1 0-15,-17-18 16,0 17-16,0-16 15,0 34-15,-17 0 16,-1 1-16,18 34 16,0 1-16,18 35 15,-1-18 1,19 53-16,-1-35 16,-17 0-16,17 0 0,-17-18 15,17 71-15,-35-71 16,0 54-1,-18-54-15,-17 35 16,0-52-16,-36 35 16,36-53-16,-36 18 15,54-18-15,-54-36 16,53 19-16,-17-19 16,35 1-16,0-35 15,0 34-15</inkml:trace>
  <inkml:trace contextRef="#ctx0" brushRef="#br0" timeOffset="3">14376 7973 0,'0'-18'31,"35"1"-15,0-1-16,-17-17 16,35-18-16,-36 17 15,1 1-15,17-18 16,-35 36-16,18-1 15,0 36 1,-1 34 0,1 1-1,0-17-15,17 17 16,-18-18-16,-17-17 16,18-1-16,0 18 15,-1-17-15,-17 0 0</inkml:trace>
  <inkml:trace contextRef="#ctx0" brushRef="#br0" timeOffset="4">15452 8502 0,'0'18'16,"0"-1"-16,0 1 16,-18 17-1,0 18 1,1-35-16,-1 17 15,0 0-15,1-17 16</inkml:trace>
  <inkml:trace contextRef="#ctx0" brushRef="#br0" timeOffset="5">15857 8273 0,'0'-18'16,"-17"18"15,17 18-15,0-1-16,0 1 15,0 0-15,0 17 0,0-18 16,0 19-16,17-19 0,1 19 15,17-1 1,-17-17-16,0-1 0,34-17 16,-34 0-16,17-17 15,1-19-15,-19 19 16,1-36-16,-18 17 16,0-16-16,0 34 15,0-17-15,0 17 16,0 0-16,-18 1 15,18-1-15,0 36 16,18 17 0,-18-17-16,18 35 0,17 35 15,0-18-15,0 54 16,-17-54-16,0 54 16,-18-54-16,0 19 15,-18-54-15,-17 35 16,0-52-16,17 0 15,-17-18-15,-1 0 0,1 0 16,0 0-16,-1 0 16,-34-36-16,52 19 15,-17-1-15,17 0 16,1 1-16,17-1 0,0 1 16</inkml:trace>
  <inkml:trace contextRef="#ctx0" brushRef="#br0" timeOffset="6">16263 7567 0,'-18'0'15,"36"0"-15,17 35 16,1-17-16,52 53 16,0 34-1,-17 37 1,-1-1-16,-52-53 0,-1 71 15,-34-36 1,-1-17 0,-17-18-16,0-53 15,17 1-15</inkml:trace>
  <inkml:trace contextRef="#ctx0" brushRef="#br0" timeOffset="7">17639 8167 0,'-18'0'16,"36"0"0,0 0-1,17 0-15,0 0 16,0 0 0,1 0-16,-1 0 0,35 0 15,-34 0-15,-1 0 16,-17 17-16,-18 1 15</inkml:trace>
  <inkml:trace contextRef="#ctx0" brushRef="#br0" timeOffset="8">17709 8431 0,'71'0'16,"-36"0"-16,1 0 0,34-17 15,-17-1 1,-35 18-16</inkml:trace>
  <inkml:trace contextRef="#ctx0" brushRef="#br0" timeOffset="9">19015 7620 0,'-18'18'15,"18"17"1,0 0-16,0 36 16,0-18-16,0 53 15,18-71-15,-1 53 16,1-70-16,17 17 16,-17-17-16,0-1 15,-18 1 1</inkml:trace>
  <inkml:trace contextRef="#ctx0" brushRef="#br0" timeOffset="10">18821 8361 0,'35'-18'15,"53"18"1,18-35-1,-53 17-15,17 18 0,54-17 16,-71-1-16,17 18 16,-52 0-16,0 0 15,-1 0-15,-17 18 0</inkml:trace>
  <inkml:trace contextRef="#ctx0" brushRef="#br0" timeOffset="11">19015 8537 0,'17'0'0,"19"0"16,-1 0-16,35 18 15,-34-18-15,-1 0 0,0 18 16,-17 17-1,-36-18-15,1 1 16,-1 17-16,-35 18 16,18-17-16,17-19 0,1 1 15,-1-1-15,36 19 16,17-19-16,18-17 16,-18 0-1,36 0-15,-54-17 16</inkml:trace>
  <inkml:trace contextRef="#ctx0" brushRef="#br0" timeOffset="12">19950 7743 0,'-18'36'15,"18"-19"-15,0 36 0,-18 0 16,18 0-16,0 0 16,0 18-16,0 52 15,0-70-15,18 0 0,17 35 16,-17-53-16,35 18 16,-36-17-16,1-19 15,0-17-15,-1 0 16</inkml:trace>
  <inkml:trace contextRef="#ctx0" brushRef="#br0" timeOffset="13">20426 8184 0,'0'-17'16,"-18"17"0,18 17-16,0 1 15,0 17-15,0-17 0,18 35 16,17 0 0,-17-36-16,-1-17 0,19 18 15,-19-18 1,1 0-16,0-18 0,-1 1 15,-17-18-15,0-1 16,0 19-16,-17-1 16,17 36-1,0 35 1,0-1-16,17 54 16,1-53-16,0 53 15,-18-71-15,17 18 0,-34 18 16,17-54-1,-18 19-15,-17-1 16,17-17-16,0-18 16,1 0-16,-19-18 15,19 0-15,-19-17 16,19 0-16,-18-18 16,17 18-16,18 17 15,-18-17-15</inkml:trace>
  <inkml:trace contextRef="#ctx0" brushRef="#br0" timeOffset="14">20338 7955 0,'17'0'0,"1"-35"15,0 17 1,17-17-16,-18 17 16,-17 1-16,18-1 0,-18 0 15,18 1 1,-18-1-16,17 18 31,1 18-15,-18-1-16,18 1 0,-1 35 15,-17-35-15,18 17 16,0-17-16,-18-1 0,35 18 16,-35 1-1,18-19-15</inkml:trace>
  <inkml:trace contextRef="#ctx0" brushRef="#br0" timeOffset="15">20814 8273 0,'53'0'16,"0"-18"-1,17-17 1</inkml:trace>
  <inkml:trace contextRef="#ctx0" brushRef="#br0" timeOffset="16">21237 8184 0,'0'18'32,"0"35"-17,18 0 1,0-18-16,17 18 16,-18-35-16,36-1 15,-17-17-15,17-17 16,-18-1-16,-18 0 15,1 1-15,-18-18 0,18 17 16,-18-17-16,0-1 16,0 19-16,17 17 15,-17 35 1,0 0-16,18 1 16,-18 16-16,18 37 15,-1-36-15,1 52 0,-18-69 16,0 34-1,-18-34-15,1-1 16,-1-35-16,0 17 0,-17-17 16,-18 0-1,18 0-15,-18-17 16,35 17-16,-17 0 16,17 0-16,1 0 15,17-18-15,0 1 16</inkml:trace>
  <inkml:trace contextRef="#ctx0" brushRef="#br0" timeOffset="17">21696 7743 0,'17'0'15,"1"0"1,35 36 0,-18-1-16,36 53 15,-53-35-15,17 18 0,0 52 16,-17-70-16,-1 71 15,1-72-15,-18-16 16,-18-1-16,1 36 16,-1-54-16,0 1 15,18 0-15,-17-18 16,17-18-16</inkml:trace>
  <inkml:trace contextRef="#ctx0" brushRef="#br0" timeOffset="18">22102 7549 0,'52'0'0,"1"18"16,-17-18-1,-1 35-15,-35-17 16,0 0-16,0-1 0,-18 19 16,1-19-16,-1 1 0,0-1 15,1 19-15,17-19 16,17 1-1,19 17-15,-19-35 16,19 0-16,-1 0 0,0 0 16,-17 0-16,-1 0 15,1 18-15</inkml:trace>
  <inkml:trace contextRef="#ctx0" brushRef="#br0" timeOffset="19">25594 8096 0,'0'18'31,"0"0"0,0-1 0,0 1-15,0-1-16,0 1 0,0 17 16,0 1-16,0-1 15,0 35-15,0 1 16,0-36-16,0 18 15,0-17-15,18 52 16,-1-53-16,-17 18 0,18-18 16,17 71-1,1-35-15,-19-36 16,18 0-16,1 0 16,-1-17-16,-17 0 15,-1-1-15,36 1 16,-18-18-16,-17 0 0,35 0 15,-18-18-15,18 1 16,0-19 0,-35 19-16,17-19 15,-17 36-15,-1-17 16,1-1-16,0 1 0,-18-1 16,17 0-16,1-17 15,0 17-15,-18 1 0,17-1 16,1-17-16,-18 17 15,35-17-15,-35 17 0,18-17 16,17 0 0,0-1-16,-17 36 15,17-17-15,-17-1 16,17 18 0,-17 0-16,-18 18 0,35-18 15,-35 17 1,18-17-16,-1 0 15,1 18-15,0 0 16,-1-1-16,-17 1 16,18 35-16,-18-35 15,17-1-15,-17 18 16,18-17-16,-18 17 16,18 1-16,-18-19 15,0 19-15,17-1 16,-17-18-16,18-17 15,0 36 1,-1-19-16,1-17 0,-18 18 16,18 0-1,-1-18-15,1 17 16,-18 1-16,18 0 16,-1-1-1,1-17 1,-1 0-16,19 0 15,-36-17-15,35-1 16,-17 0-16,-1 1 16,1-19-16,17 19 15,-35-1-15,35-17 16,-35 17-16,36-17 16,-19 17-16,36-17 15,-35 17-15,17-17 16,-17 17-16,-1 18 15,1 0-15,-18-17 0,18 17 16,-1 0 0,1 0-16,0 0 15,-18 17-15,35 1 16,-17-18 0,-1 18-16,-17-1 15,18-17-15,-18 18 16,18 0-16,-18-1 15,17 1 1,-17 0 0,18-1-16,-18 1 15,17-1-15,-17 1 16,18 0-16,-18-1 16,18 1-16,-18 0 15,0-1-15,17-17 16,-17 18-16,0 0 0,18-1 0,0-17 15,-18 18-15,35 0 16,-17-1-16,-1-17 16,18 0-16,-17 0 15,0-17-15,-1 17 16,1-18-16,0 18 0,-1-18 16,1 1-1,0-1 1,-1 0-16,1 1 15,-18-1-15,17 0 16,1-17-16,-18 17 16,18 1-16,-1-1 15,1-17-15,-18 0 16,18 17-16,-1-17 16,-17 17-16,18 0 15,-18 1-15,18-1 0,-1 1 16,1-1-16,-18 0 15,18 18-15,-1 0 16,18-17 0,1 17-1,-19-18 1,1 18 0,0 18-1,-1 17 1,-17-17-16,0 17 15,0-18-15,0 1 16,0 0-16,0 17 16,0 0-16,0 1 15,0-19-15,0 18 16,0 1-16,0-19 16,0 1-16,18-18 0,-18 35 15,18-17-15,-1 0 16,1-1-16,-1 1 15,-17 0-15,18-1 16,0 1-16,-1-1 16,1-17-1,0 0 1,-1 0-16,1 0 16,0 0-16,-18-17 15,17 17 1,-17-18-16,18 18 0,-1 0 15,1-17 1,-18-1-16,18 18 16,-1-18-16,-17 1 0,18-1 15,0 18-15,-18-18 16,0 1-16,17 17 16,-17-18-16,18 0 15,0 1-15,-1-1 16,-17 0-16,18-17 15,0 18 1,-1-19-16,-17 19 16,18-36-16,-18 35 15,35-35-15,-35 36 16,18-19-16,-1-17 16,1 18-16,0 0 0,17-36 15,-17 18 1,-1 18-16,36-53 15,-35 35-15,-1 18 0,36-36 16,-35 36-16,0 17 16,17-17-16,-18 17 15,-17 1-15,18-1 16,-18 0-16,18 1 16,-18-1-16,17 18 15,1-18-15,-36 18 63</inkml:trace>
  <inkml:trace contextRef="#ctx0" brushRef="#br0" timeOffset="20">25559 8043 0,'17'0'16,"-17"-17"15,0-1 32,0 0-48,0-17-15,0 18 16,0-1-16,0 0 16,18-17-16,-18 0 15,0 17-15,0 0 16,0 36 15,0 17-15,0 1-16,0 34 15,0-35-15,0 18 16,0-17-16,0 17 16,0-18-16,0 0 15</inkml:trace>
  <inkml:trace contextRef="#ctx0" brushRef="#br0" timeOffset="21">12541 9366 0,'18'0'125,"0"0"-125,-18 18 16,35-18-1,0 0-15,-17 0 0,17-18 16,-17 18-16,17 0 16,0 0-16,-17 0 0,17 0 0,0 0 15,18 18 1,-17-18-16,-1 0 0,0 0 15,0 18-15,-17-18 0,35 0 16,-35-18-16,17 18 16,-17 0-16</inkml:trace>
  <inkml:trace contextRef="#ctx0" brushRef="#br0" timeOffset="22">14817 9437 0,'0'0'0,"0"-18"0,0 36 62,-18-1-46,18 36 0,0-17-16,0 34 15,0-35-15,18 36 16,-18-36-16,0 1 16,17-1-16,-17 0 0,18 18 15,-18-35-15,0 17 16,0-17-16,18-18 15,-36 0 17</inkml:trace>
  <inkml:trace contextRef="#ctx0" brushRef="#br0" timeOffset="23">14517 9754 0,'17'-17'62,"-17"-1"-62,18 0 16,0-17-16,-1 17 16,1-17-1,0 18-15,-1-36 16,1 53-16,0-18 15,-18 0-15,17 1 0,1-1 16,-1 18 0,1 0-1,0 0 1,-1 0-16,1 18 16,0-1-1,-1 1-15,1 0 16,0-1-16,-1-17 0,1 18 15,0-18-15</inkml:trace>
  <inkml:trace contextRef="#ctx0" brushRef="#br0" timeOffset="24">16087 9507 0,'0'18'31,"17"-18"-15,1 35-16,-18-17 16,0 17-1,18-17-15,-18-1 16,0 19-16,17-1 0,-17 0 0,18-17 16,0 53-16,-18-54 15,17 18-15,-17-17 0,18 17 16,-18-17-1,0 0-15,-18-18 16</inkml:trace>
  <inkml:trace contextRef="#ctx0" brushRef="#br0" timeOffset="25">15822 9790 0,'18'0'47,"17"-18"-31,-17 0-16,17-17 15,-17 17-15,-1-17 0,1 17 16,17-17-16,-17 0 16,-18 17-16,17-17 0,19-18 15,-36 35-15,17 1 16,-17-18-16,18 35 15,0 17 1,17 18 0,-17-17-16,17 17 15,0-17-15,18 17 16,-35-35-16,35 18 16,-36 0-16</inkml:trace>
  <inkml:trace contextRef="#ctx0" brushRef="#br0" timeOffset="26">18874 9296 0,'17'0'16,"19"0"-1,-1 0 1,18 0-16,88-18 15,-53 18-15,0 0 0,36 0 16,-1-18-16,159 18 16,-140 0-16,16 0 0,1 0 15,159 0 1,17 0-16,-177 0 16,1 0-16,123 0 15,-158 0-15,-1-17 16,-34 17-16,52-18 0,-88 18 15,-18 0-15,0 0 16</inkml:trace>
  <inkml:trace contextRef="#ctx0" brushRef="#br0" timeOffset="27">29598 9913 0,'0'-18'47,"0"36"16,0 0-48,18-18-15,-18 35 16,0-17-16,17 17 16,-17 0-16,18 0 15,0-17-15,-1 35 16,1-18-16,17 1 16,-17-1-16,17 18 15,-17-18-15,17 18 16,-17-35-16,17 52 15,-17-52-15,34 52 16,-34-52 0,35 53-16,-18-54 15,18 54-15,-35-54 16,52 54-16,-52-53 16,53 34-1,-36-34-15,35 35 16,-34-35-16,52-1 15,-53 1-15,53 0 16,-35-18-16,53 17 16,-53-17-16,53 0 15,-36 0-15,54-17 16,-54 17-16,72-18 16,-72 0-16,89 1 15,-89-1-15,89-35 16,-71 35-16,89-52 15,-107 17-15,54-35 16,-54 35 0,36-53-16,-53 53 15,18-53-15,-36 71 16,0-18-16,-17 35 16,-18 1-1,0-1-15,-18 18 16</inkml:trace>
  <inkml:trace contextRef="#ctx0" brushRef="#br0" timeOffset="28">29351 9560 0,'0'-17'16,"0"-1"-16,18 36 62,-18-1-62,17 36 16,1 0-16,0 53 16,-18-53-16,0 123 15,0-70-15,0 0 16,0 0-16,0 0 0,-18-1 15,18 1-15,0 0 16,18-18-16,-18 0 0,0 1 16,17 87-16,-17-105 15,0 87-15,0-87 16,0 52 0,0-70-16,0 53 15,18-71-15,-18 54 16,0-72-16,0 19 0,0-1 15,0-18 1,-18-17 0,18-17-1</inkml:trace>
  <inkml:trace contextRef="#ctx0" brushRef="#br0" timeOffset="29">29051 11448 0,'-17'0'0,"34"0"47,36-18-32,-18 18-15,1 0 0,87 0 16,-35 0-16,1 18 16,105-1-16,-71 1 15,142 0 1,-124-18-16,176 17 16,-140-17-16,158 18 15,-159-18-15,142-18 16,-160 18-16,1 0 0,71 0 15,-54 0 1,-123 0-16,0 0 16,-18 0-16,18 18 15,-35-1-15</inkml:trace>
  <inkml:trace contextRef="#ctx0" brushRef="#br0" timeOffset="30">1164 11042 0,'-17'0'15,"-1"0"-15,0 18 16,1-18 0,17 17 15,35 1-15,-17-18-1,70 18-15,-53-36 16,18 0-16,0 1 0,0-19 15,35-34-15,-35 34 16,17-34 0,-34 17-16,-1-35 15,-17 53-15,-18-54 16,-18 36-16,-17-35 16,17 53-16,0 0 15,-17 35-15,18-18 0,-19 36 16,19-1-16,-19 72 15,19-19-15,17-17 16,0 18-16,35 70 16,-17-53-16,-18 0 0,0 0 15,0 18-15,0-18 16,-18 89-16,0-107 0,1 1 16,-36 35-1,0-36-15,35-35 16,-52-17-1,34-18-15,19 0 0,-36-53 16,35 18-16,1-36 16,34 36-1,1 17-15,52 1 16,-34 17-16,17 0 0,35 53 16,-35-36-16,35 54 15,-53-36 1,0-17-16,1 17 0,-1 0 15,-17-17-15,-1 0 0,1 17 16,-18-17-16,0-1 16</inkml:trace>
  <inkml:trace contextRef="#ctx0" brushRef="#br0" timeOffset="31">2170 10495 0,'17'-17'16,"-34"17"-16,-1 0 16,0 35-1,1 18-15,17 0 16,-18 17-16,18 18 0,0 1 15,0 87-15,0-70 16,18 53 0,-1-89-16,36 54 15,-17-72-15,-19-16 0,18-1 16,1-17-16,17-1 16</inkml:trace>
  <inkml:trace contextRef="#ctx0" brushRef="#br0" timeOffset="32">2487 11289 0,'0'70'15,"18"19"1,-1-54-16,36 18 15,0-18 1,-18-17-16,36-36 16,-36 18-16,-17-18 0,17-34 15,-35 34-15,0-17 16,0-18-16,-17 17 16,17 19-16,-18-1 15,18 36-15,18 52 16,-1-34-1,19 87-15,-19-70 16,1 0-16,-1 0 0,1 53 16,-18-53-16,0-18 15,-18 18 1,1-36-16,-1 1 0,-35-18 16,36-18-16,-19 1 15,-17-36-15,18 18 16,17-18-16</inkml:trace>
  <inkml:trace contextRef="#ctx0" brushRef="#br0" timeOffset="33">2487 10918 0,'0'-35'16,"18"0"0,17-18-1,-17 35-15,-1-17 16,1 0-16,0-18 15,-1 35-15,-17 1 0,0-1 16,18 18-16,-18 18 16,0-1-16,17 1 15,1 17-15,17 36 16,-17-36-16,0 0 0,17 1 16,-35-1-1,18-18-15,-1-17 0</inkml:trace>
  <inkml:trace contextRef="#ctx0" brushRef="#br0" timeOffset="34">3281 11359 0,'-18'53'16,"1"18"-16,-1-53 16,0 34-16,1-34 15,17 0-15,17-18 16</inkml:trace>
  <inkml:trace contextRef="#ctx0" brushRef="#br0" timeOffset="35">3634 11130 0,'-18'0'15,"0"18"-15,-17 35 16,17-18-16,18 53 16,18-53-16,17 36 15,-17-53-15,17-1 0,1-17 16,-19 0-16,54 0 16,-54-17-16,36-19 15,-53 19-15,18-36 16,-18 35-16,-18-17 15,18 17-15,0 36 16,18 52 0,-18-34-16,35 70 15,-17-54 1,-1 1-16,-17 53 16,0-18-16,0-52 15,-17-1-15,-18-17 0,17-1 16,-53 1-16,36-18 15,-18 0 1,18-18-16,-36-35 16,54 36-16,-1-36 15,18 35-15</inkml:trace>
  <inkml:trace contextRef="#ctx0" brushRef="#br0" timeOffset="36">4092 10372 0,'18'0'16,"0"35"0,-1 0-1,36 18-15,-35 0 16,17 35-16,0-17 16,1 70-1,-19-53-15,1 71 16,-18-89-16,0 54 15,0-71-15,0 0 16,-18-18-16,1 0 0,-19 18 16,19-18-16,-19 1 15,19-19-15,-1 1 16,0 0-16</inkml:trace>
  <inkml:trace contextRef="#ctx0" brushRef="#br0" timeOffset="37">4851 11042 0,'17'0'31,"36"0"-16,-17 0-15,34 0 16,-35 0 0,18 0-16,-17 0 15,-1 18-15,-35-1 16,-18 19 0</inkml:trace>
  <inkml:trace contextRef="#ctx0" brushRef="#br0" timeOffset="38">4904 11307 0,'70'0'16,"-35"0"-1,18-18-15,18 0 16,-36 18-16,-17 0 0,-1 0 16</inkml:trace>
  <inkml:trace contextRef="#ctx0" brushRef="#br0" timeOffset="39">5980 11060 0,'17'0'31,"54"0"-16,-36 17 1,18-17-16,18-17 16,-19 17-16,-16 0 15,-1-18-15,0 18 0,-17 0 16,-36 0-16</inkml:trace>
  <inkml:trace contextRef="#ctx0" brushRef="#br0" timeOffset="40">7144 10389 0,'0'-35'16,"-18"0"-1,0 35 1,18 35 0,-17 18-16,-1 53 15,18 35-15,0 18 16,0-89-16,18 1 15,17 105 1,18-88 0,0-52-16,-18-1 15,1-35-15,-19 0 16</inkml:trace>
  <inkml:trace contextRef="#ctx0" brushRef="#br0" timeOffset="41">7602 10954 0,'-17'17'16,"-1"36"-16,18-35 16,0 17-16,35 18 15,-17-18-15,35-17 16,-35-18-16,52 0 15,-35-18-15,18-17 16,-35 0-16,17-18 16,-35 35-16,0-17 15,-17 35 1,17 18-16,0 17 16,17 53-1,-17-53-15,18 18 0,17 53 16,-35-53-16,18-18 15,-18 54-15,0-37 16,-18 1-16,-17-35 16,-18 17-16,18-17 15,-71-18 1,71 0-16,-54-18 16,54 1-16,0-19 15,17 19-15,36-1 16,-18 0-16,35 1 0</inkml:trace>
  <inkml:trace contextRef="#ctx0" brushRef="#br0" timeOffset="42">8220 10425 0,'0'17'16,"17"19"-16,-17 34 0,0 1 15,18-18-15,-18 17 0,0 89 16,0-106-1,18 17-15,-1 19 16,19-54-16,-19 0 0,18 0 16</inkml:trace>
  <inkml:trace contextRef="#ctx0" brushRef="#br0" timeOffset="43">8555 11007 0,'-35'53'16,"35"17"-16,0-52 15,70 35 1,-35-36-16,1-17 16,-19 0-16,19 0 0,-1-17 0,0-36 15,-17 35-15,-18-17 16,0 17-16,0-17 0,-35-18 15,-1 35 1,19 1-16,-36-1 16,35 18-16,0 0 0,1 18 15</inkml:trace>
  <inkml:trace contextRef="#ctx0" brushRef="#br0" timeOffset="44">9066 10971 0,'-53'36'15,"18"-1"-15,0 0 16,17 1-16,18-19 16,0 18-16,36-17 15,-19 0-15,54-18 16,-54-18-16,54 0 15,-53 1-15,-1-18 16,1 17-16,-18-17 16,0 17-16,-18 0 15,1 1-15,-1 17 16,18 17-16,18 1 16,-1 70-1,1-53-15,17 36 16,0 17-16,-17-53 15,17 18-15,-35-17 16,0-1-16,-17-17 16,-1-1-1,0-17-15,-34 0 16,16-17-16,-17-1 16,36 0-16,-36-17 15,35 35-15,-17 0 16,0 0-16,17 0 15,18 18-15,-18-1 16,36 1-16</inkml:trace>
  <inkml:trace contextRef="#ctx0" brushRef="#br0" timeOffset="45">9719 11024 0,'0'-17'0,"0"-1"16,0 0-16,0 36 31,0 17-15,0 1-16,18 17 16,-1-36-16,1 1 15,17 17-15,1-17 16,-19-18-16,18-18 15,-17 0-15,0 1 0,-1-36 16,-17 18 0,0-1-16,0-17 15,0 36-15,18 34 16,-18 1-16,18 70 16,-1-17-16,1-18 15,0 70 1,-1-70-16,1 0 0,-18-18 15,0 18-15,0 18 16,-18-54-16,-17 19 16,17-36-16,1 0 0,-36-18 15,17-17-15,-16-18 16,34 35 0,-35-70-16,35 53 15</inkml:trace>
  <inkml:trace contextRef="#ctx0" brushRef="#br0" timeOffset="46">9701 10619 0,'0'-36'15,"18"19"-15,-18-1 0,18-17 16,17-18 0,-17 35-16,-1-17 0,-17 17 15,18 1-15,0-19 0,-18 19 16,17-1-16,1 36 31,-1 35-31,1-36 16,17 36-1,1-17-15,-1-1 16,-17-18-16,-1 1 0,18 17 16</inkml:trace>
  <inkml:trace contextRef="#ctx0" brushRef="#br0" timeOffset="47">10971 10989 0,'18'0'16,"17"18"-1,1-18-15,34 0 16,-17 0-16,-18 0 16,36 0-16,-53 0 0,17 17 15</inkml:trace>
  <inkml:trace contextRef="#ctx0" brushRef="#br0" timeOffset="48">11165 10866 0,'0'52'16,"0"1"-16,18 18 16,-18-36-16,18 18 15,-1-35-15,1 17 16</inkml:trace>
  <inkml:trace contextRef="#ctx0" brushRef="#br0" timeOffset="49">12100 10530 0,'-17'0'0,"-1"18"16,-17 17-16,17 1 16,18-1-16,0 0 0,-18 18 15,36 53-15,-18-53 16,18 0-16,-1 0 16,36 35-16,0 0 15,-35-53-15,17-17 16,18 17-16,-35-35 15,-1 0-15</inkml:trace>
  <inkml:trace contextRef="#ctx0" brushRef="#br0" timeOffset="50">12524 10566 0,'0'88'16,"0"-53"-1,0 71 1,17-18-16,-17-35 0,0-18 15,18 18-15,-18 18 16,18-53-16,-1 34 16,1-52-16,-18 18 15</inkml:trace>
  <inkml:trace contextRef="#ctx0" brushRef="#br0" timeOffset="51">12823 11007 0,'0'0'0,"18"0"0,0 0 0,35 0 16,-18-18-16,-17 18 15,17-18-15,0 18 0,-17-17 16</inkml:trace>
  <inkml:trace contextRef="#ctx0" brushRef="#br0" timeOffset="52">13370 10971 0,'0'-17'15,"-17"34"17,17 1-32,-18 0 0,18 35 15,0-36 1,0 19-16,18-1 16,-1 0-16,1 0 15,0-35-15,-1 18 0,1-18 16,-1-18-16,1 18 15,0-53-15,-18 36 16,0-1-16,17 1 0,-17-19 16,18 36-1,0 18 1,-1 17-16,1 0 0,17 54 16,-35-54-16,36 53 15,-36-53-15,-18 18 16,18-35-16,-53 17 15,35-35-15,-35 18 16,18-36 0,0 1-16,17-1 15,1-17-15,17 17 16,0 0-16,0 1 16,35-19-1</inkml:trace>
  <inkml:trace contextRef="#ctx0" brushRef="#br0" timeOffset="53">13617 10495 0,'71'35'16,"-1"36"-16,-17-18 15,-17 0-15,34 88 16,1-18-16,-54-70 16,1 53-16,-36-35 15,1-36-15,-36 0 16,35-35-16,-17 18 16,-18-18-1,35 18-15,-17-18 16</inkml:trace>
  <inkml:trace contextRef="#ctx0" brushRef="#br0" timeOffset="54">14499 10601 0,'18'-18'78,"-18"36"63,0 0-110,0 17-15,0 0-16,0 53 15,0-52-15,17 69 16,-17-52-16,0 53 16,0-70-16,18 52 15,0-53-15,17 18 16,-17-35-16,-1-1 16</inkml:trace>
  <inkml:trace contextRef="#ctx0" brushRef="#br0" timeOffset="55">14905 11024 0,'-53'36'0,"35"-1"16,18 0-16,18 0 15,17 1-15,1-19 16,34 1-16,-35-18 15,1 0-15,-1 0 16,-17 0-16,17-35 16,-35 17-16,-18 0 0,1 1 15,-19-54-15,-34 36 16,34 17-16,19 1 16,-18 17-1</inkml:trace>
  <inkml:trace contextRef="#ctx0" brushRef="#br0" timeOffset="56">15363 11113 0,'-35'0'16,"18"0"0,-19 17-16,19 1 15,-1-1-15,18 1 0,0 0 16,0-1-16,18 1 0,35 0 15,-18-18 1,0-18-16,-17 0 16,-1-17-16,-17 17 15,0 1-15,0-36 16,-17 35-16,-1 18 16,18 36-1,35 34 1,1 18-16,-1-35 15,0 35 1,-17-52-16,-18-1 0,0 0 0,-18 0 16,1-17-16,-36 0 15,35-18-15,-53 0 16,36-18 0,0 18-16,-18-35 15,35 17-15,1 1 16,17-1-16,35-17 15</inkml:trace>
  <inkml:trace contextRef="#ctx0" brushRef="#br0" timeOffset="57">15840 10601 0,'-53'0'0,"35"18"16,-17 35-16,35-1 16,0 72-16,18-54 15,34 89 1,-16-88-16,17 35 16,-18-53-16,0-1 15,0-34-15,-17 0 16,0-18-16</inkml:trace>
  <inkml:trace contextRef="#ctx0" brushRef="#br0" timeOffset="58">16193 10901 0,'17'106'16,"1"-18"0,-1-18-16,1-34 15,-18-19-15,18 1 0,-1 0 16</inkml:trace>
  <inkml:trace contextRef="#ctx0" brushRef="#br0" timeOffset="59">16492 11077 0,'71'0'15,"-1"0"1,-17 0-16,-17 0 0,-19 0 16</inkml:trace>
  <inkml:trace contextRef="#ctx0" brushRef="#br0" timeOffset="60">16969 11130 0,'35'53'0,"-35"-35"16,53 17-1,-18-17-15,0-18 0,-17 0 16,35-18 0,-18-35-16,-35 35 15,18-17-15,-18-18 16,0 18-16,0 17 15,-18 1-15,18 34 16,18 19 0,-1 17-16,1-18 15,0 53-15,-1-53 16,1 1-16,0 52 16,-1-53-16,-17-17 0,0 35 15,0-36-15,-17 18 16,-1-35-16,-17 18 15,-1-18 1,19 0-16,-36-18 16,35 18-16,1-17 0,-19 17 15,19-18-15,-19 1 16,1-1-16,0 18 0,35-18 16</inkml:trace>
  <inkml:trace contextRef="#ctx0" brushRef="#br0" timeOffset="61">16880 10813 0,'18'0'16,"0"-18"-1,-18 0-15,17-17 16,1 17-1,-18 1-15,18-18 0,-18 17 16,0-17 0,17 52 15,-17 1-31,18 0 0,0 17 16,17 18-16,-18-36 15,19 36 1,-19-35-16,1 0 0</inkml:trace>
  <inkml:trace contextRef="#ctx0" brushRef="#br0" timeOffset="62">17463 10583 0,'35'36'16,"0"-1"-1,-17 0-15,52 53 16,-52-35-16,17-17 0,18 52 16,-53-53-1,35 36-15,-35-36 16,0 0-16,-17 18 16,17-35-16,-36-1 15,19 1-15,-1 0 16</inkml:trace>
  <inkml:trace contextRef="#ctx0" brushRef="#br0" timeOffset="63">17745 10354 0,'-18'0'16,"36"0"31,-1 18-32,1-1-15,17 36 16,-17-35-16,35 52 16,-18-34-16,0 70 15,1-54-15,-19 90 16,1-90-16,0 90 15,-18-72-15,0 54 16,0-71-16,-18 35 16,0-35-16,1 0 15,-1-18 1,0-18-16,1 36 16,17-35-16,-18 0 15</inkml:trace>
  <inkml:trace contextRef="#ctx0" brushRef="#br1" timeOffset="64">21361 9525 0,'17'0'63,"1"18"-63,0-1 15,35 36-15,-18-18 16,0 18-16,0-17 0,18 17 16,35 35-16,-35-53 15,0 0-15,-17 1 16,-1-19-16,0 1 0,-17 0 16,35-1-16,-36 1 15,1-18-15,-18-18 16,-18 1-16</inkml:trace>
  <inkml:trace contextRef="#ctx0" brushRef="#br1" timeOffset="65">21308 10037 0,'0'-18'32,"17"-17"-32,-17 17 15,18-17-15,0-53 16,-18 35-16,17-36 15,-17 36-15,0 1 16,-17-19-16,17 36 16,-18-36-16,18 54 15,-18-1-15,36 18 16,17 0 0,1 18-1,-1-1-15,53 18 16,-35-17-16,35 17 15,-53-35-15,36 18 16,-53 0-16</inkml:trace>
  <inkml:trace contextRef="#ctx0" brushRef="#br1" timeOffset="66">1147 12383 0,'-18'0'15,"0"0"-15,1 0 16,-1 0 0,36 17 15,35-17-15,-1 0-16,54 18 15,-35-18-15,105 0 16,-70 17-1,18-17-15,-1 0 0,36 18 16,211 0-16,-176-18 16,18 0-16,-18-18 0,194-17 15,-53 0 1,-211 35-16,-1-18 16,18 18-16,-70 0 15,-54 0-15,-52 0 16,0-18-1</inkml:trace>
  <inkml:trace contextRef="#ctx0" brushRef="#br1" timeOffset="67">1817 13035 0,'0'-17'31,"-18"17"-31,1 0 16,34 0 15,54 17-15,-36-17-1,71 0-15,-53 0 16,70-17-16,-70 17 15,35-18-15,-52 18 16,-1-18 0,-53 18-1</inkml:trace>
  <inkml:trace contextRef="#ctx0" brushRef="#br1" timeOffset="68">2134 13053 0,'0'53'15,"0"-18"-15,36 88 16,-1-87-16,-17 17 16,-18-18-16,17 0 0,1 53 15,-18-52-15,-18 34 16,1-52-16,-54 35 16,36-36-1,-36 1-15,53-18 16,-17 0-16,53-18 31,35 18-15,-18 0-16,53 0 15,-52-17-15,52 17 16,-53 0-16,0 17 16,1-17-16,-1 0 15,-18 0-15</inkml:trace>
  <inkml:trace contextRef="#ctx0" brushRef="#br1" timeOffset="69">2769 13106 0,'-35'-53'16,"0"0"-1,-18 35 1,18 36-1,17 0-15,18 52 16,18 36-16,-1-53 16,54 88-1,-54-88-15,36 17 16,-53-34-16,18 17 16,-36-36-16</inkml:trace>
  <inkml:trace contextRef="#ctx0" brushRef="#br1" timeOffset="70">2558 13511 0,'35'-17'16,"35"-1"-1,19 0-15,-54 1 0,18 17 16,-18-18 0</inkml:trace>
  <inkml:trace contextRef="#ctx0" brushRef="#br1" timeOffset="71">4057 13247 0,'0'-18'0,"0"1"16,0-1 0,0 36-1,18 34 1,-1 19-16,-17-36 15,36 18 1,-19-18-16,18-17 16,-17 0-16,0-18 0,-1 0 0,36-18 15,-35-17-15,0 17 16,-18-17-16,17-36 16,-17 36-16,-17 0 15,34 70 1,18 53-1,-17-35-15,17 71 16,-17-71-16,17 52 16,-35-52-16,0 36 15,-17-54 1,-19 18-16,1-36 16,0-17-16,-53 0 15,52-17-15,-34-1 16,17-17-1,35 0-15,18-1 16</inkml:trace>
  <inkml:trace contextRef="#ctx0" brushRef="#br1" timeOffset="72">4763 13159 0,'-18'0'16,"36"0"-16,-1 0 15,36 0 1,-18 0-16,1 0 0,-1 0 16,0 0-16,18 0 15,-35 0-15,-1 17 16</inkml:trace>
  <inkml:trace contextRef="#ctx0" brushRef="#br1" timeOffset="73">4763 13370 0,'52'0'15,"19"0"1,-36 0-16,18 0 16,-18 0-16,1 18 15</inkml:trace>
  <inkml:trace contextRef="#ctx0" brushRef="#br1" timeOffset="74">5468 12876 0,'0'18'32,"0"17"-32,18-17 15,-18 53 1,0-36-16,0 0 0,0 18 0,0 0 16,17 0-1,-17 35-15,0-53 0,18 1 16,-18 16-16,18-16 15,-18-19-15,17-17 16,1 0 0,0-17-16</inkml:trace>
  <inkml:trace contextRef="#ctx0" brushRef="#br1" timeOffset="75">6068 13053 0,'17'0'16,"1"0"-1,0 0-15</inkml:trace>
  <inkml:trace contextRef="#ctx0" brushRef="#br1" timeOffset="76">6191 13388 0</inkml:trace>
  <inkml:trace contextRef="#ctx0" brushRef="#br1" timeOffset="77">7197 13141 0,'17'18'15,"1"-18"1,35 17-16,-18-17 16,36-17-16,-18-1 15,35-35-15,-35 18 16,-18 0-16,-17-1 0,-1 1 16,1-36-1,-18 18-15,-18 1 16,1 34-16,-19 0 15,1 18-15,0 53 16,35 0-16,-18 53 16,18-35-16,18 17 15,-1 70-15,-17-87 16,18 0-16,-18-19 0,0 1 16,0-17-16,-35 17 15,17-36-15,1 1 16,-1-18-16,0-53 15,1 35-15,17-52 16,17 34-16,1 19 16,35-18-16,-18 35 15,53 17-15,-52 1 16,34 35 0,-52-36-16,35 36 15,-36-35-15,19 0 16</inkml:trace>
  <inkml:trace contextRef="#ctx0" brushRef="#br1" timeOffset="78">8061 12841 0,'-35'35'16,"17"89"-1,18-18 1,18-36-16,-1 36 16,1-71-16,17 1 0,-17-1 15,17 18-15,0-36 16,1 1-16</inkml:trace>
  <inkml:trace contextRef="#ctx0" brushRef="#br1" timeOffset="79">8326 13335 0,'0'18'0,"0"35"16,0-36-1,17 36-15,1-35 16,17-1-16,0 1 16,1-36-16,-19 1 15,19-19-15,-19 1 16,-17 0 0,0 17-16,18 1 0,-18-19 15,0 54-15,0 17 16,0 1-1,18 16-15,17 37 16,-18-36-16,1-18 0,-18 18 16,18-18-16,-18 36 15,0-36-15,-18-17 0,0-1 16,1 1-16,-18-18 16,-1-18-16,19 1 0,-19-19 15,-17-17 1,0-17-16,36 35 15</inkml:trace>
  <inkml:trace contextRef="#ctx0" brushRef="#br1" timeOffset="80">8290 13053 0,'18'0'16,"17"-35"-1,-17-1-15,-1 19 16,1-1-16,17-35 16,-35 35-16,18 1 15,-18-1-15,18 36 31,-1-1-15,1 19 0,0-19-16,17 19 15,-17-1-15,-1-17 0</inkml:trace>
  <inkml:trace contextRef="#ctx0" brushRef="#br1" timeOffset="81">8855 13300 0,'0'53'16,"-18"-18"0,0 0-1,1 0-15</inkml:trace>
  <inkml:trace contextRef="#ctx0" brushRef="#br1" timeOffset="82">9190 13159 0,'-35'35'16,"35"-17"-16,0 17 16,0-18-16,17 19 0,19 17 15,-19-36-15,1 1 16,-1 0-16,19-18 0,17 0 16,-36-18-16,1 0 0,0 1 15,-18-1-15,17-35 16,-17 35-16,18 1 15,-1 34 1,1 54 0,0-36-16,17 71 15,-35-71 1,18 18-16,-18 36 16,0-37-16,0-16 15,-18-19-15,18 19 0,-18-19 16,1 1-16,-19-18 15,19 0-15,-1-18 16,-35-17-16,18 0 16,17-1-16,1 19 15,17-1-15,-18 1 16</inkml:trace>
  <inkml:trace contextRef="#ctx0" brushRef="#br1" timeOffset="83">9684 12859 0,'70'88'16,"-34"-17"-1,34 52-15,1 0 16,-71-70-16,17 18 16,-17-18-16,-17 35 15,-1-53-15,0 1 0,1-19 16,-18 1-16,-18 0 16</inkml:trace>
  <inkml:trace contextRef="#ctx0" brushRef="#br1" timeOffset="84">7514 11889 0,'-17'0'31,"34"-18"-15,1 18-1,-1 0-15,36 18 16,-17-18-16,17 0 16,70 17-16,-52-17 15,17 18-15,88 0 16,-70-1-16,0-17 0,158 0 15,-122 0 1,16 0-16,160-17 16,-177 17-16,0-18 0,88 18 15,-140 0-15,-19 0 16,36 18-16,-71-1 16,-17-17-16,-1 18 15,1-18-15,-18 17 16</inkml:trace>
  <inkml:trace contextRef="#ctx0" brushRef="#br1" timeOffset="85">10460 13070 0,'18'18'0,"34"0"16,-16-18-1,-1 0-15,36 0 16,-1 0-16,-35-18 15</inkml:trace>
  <inkml:trace contextRef="#ctx0" brushRef="#br1" timeOffset="86">10548 13264 0,'71'18'15,"17"0"1,0-18-1,-35-18-15</inkml:trace>
  <inkml:trace contextRef="#ctx0" brushRef="#br1" timeOffset="87">11289 13159 0,'18'0'16,"34"17"-1,-34-17-15,53 18 16,-36-18-16,0 0 0,-17 18 16,17-18-1,-17 17-15</inkml:trace>
  <inkml:trace contextRef="#ctx0" brushRef="#br1" timeOffset="88">12330 12771 0,'0'-18'16,"17"36"15,-17 70-16,0-35-15,18 0 16,-18 70-16,0-70 16,0 53-1,18-36-15,-1-17 16,-17-35-16,18 0 16,-1-18-16</inkml:trace>
  <inkml:trace contextRef="#ctx0" brushRef="#br1" timeOffset="89">12647 13141 0,'-18'0'16,"1"35"-16,17-17 16,0 35-1,0-18-15,35 0 16,-17-17-16,35 0 15,-18-18-15,18 0 16,-18-18-16,-17 0 0,17-17 16,-35 0-1,0 17-15,0-17 0,-18 17 16,-17-35-16,17 36 16,1-1-16,-18 18 15,17 0-15,18 18 0,0-1 16</inkml:trace>
  <inkml:trace contextRef="#ctx0" brushRef="#br1" timeOffset="90">13106 13176 0,'-36'36'0,"19"-19"16,17 1-16,-18 17 15,18 18 1,18-53-16,17 18 0,-17-18 16,17-18-1,-17 0-15,-18-17 0,35-18 16,-35 36-16,0-36 16,0 35-1,0 36-15,0-1 16,0 71-1,0-17-15,18-18 0,17 70 16,-18-70-16,1-17 16,0 52-16,-1-53 15,-34 18-15,17-35 16,-53-1-16,35-17 16,-52-17-1,34-1-15,-17-17 16,18 17-16,18 0 0,17 1 15,0-1 1</inkml:trace>
  <inkml:trace contextRef="#ctx0" brushRef="#br1" timeOffset="91">13564 13141 0,'-17'35'15,"17"1"1,17 34-16,1-35 16,17 18-1,1-35-15,16 17 16,-16-35-16,17 0 15,-18-17-15,-17-19 16,-1 1-16,-17 17 16,0 1-16,0-1 0,0 0 15,-17 18-15,17 36 16,0-1-16,0 53 16,0-35-16,17 53 15,1-53-15,-18 35 16,0-53-16,0 1 15,0-19 1,-35 1-16,17-18 16,-17-18-1,-1-17-15,19 17 0,-36-52 16,18 35-16,17-18 16,-17 0-16</inkml:trace>
  <inkml:trace contextRef="#ctx0" brushRef="#br1" timeOffset="92">13511 12859 0,'0'-18'16,"36"0"-16,-19 1 16,19-18-16,-19 17 15,19-17 1,-1-1-16,-35 19 0,17-1 16,1 18-1,-18 18-15,18 17 16,-1 0-16,19 36 15,-19-18-15,19 0 16,-19-18-16,1-17 16,-1 17-16,-17-17 0,18-18 15</inkml:trace>
  <inkml:trace contextRef="#ctx0" brushRef="#br1" timeOffset="93">12488 11677 0,'-17'0'16,"-1"0"0,18 18 15,18-18-15,-1 0-1,1 0-15,53 17 16,-19-17-16,19 0 0,0 0 15,123 0-15,-106 0 16,18-17-16,88-1 16,-89 18-16,-16 0 0,52-18 15,-88 18-15,17 0 16,-52 18-16,-53-18 31</inkml:trace>
  <inkml:trace contextRef="#ctx0" brushRef="#br1" timeOffset="94">15205 13106 0,'-18'0'15,"0"0"1,36 0 0,0 0-1,17 0 1,18 0-16,0 0 0,70 0 15,-52 0-15,-1 0 0,72-18 16,-72 18 0,-17 0-16,-18 0 0,1-18 15,16 18-15</inkml:trace>
  <inkml:trace contextRef="#ctx0" brushRef="#br1" timeOffset="95">15416 12859 0,'-17'17'31,"-1"1"-31,-52 17 16,34-17-16,-70 35 15,71-35-15,-35 34 16,34-34-16,36 0 16,-17-1-16,34 1 0,19 17 15,17 1-15,52-1 16,-52-18-16,53 1 15</inkml:trace>
  <inkml:trace contextRef="#ctx0" brushRef="#br1" timeOffset="96">17180 12841 0,'0'-18'0,"18"1"16,-18-1 0,-18 36 46,18 35-46,0-18-16,0 0 0,0 1 15,0 34-15,0-35 16,18 18-16,0-17 16,-1-1-1,1-17-15,-1-18 16,1 17-16,0-34 16,-1-1-16,1-17 15,-18 17 1,18 18-1,-1 0 1,1 18-16,0-1 16,-1-17-16,1 18 0,0-18 15,-1 0-15,18 0 16,-17 0-16,-18-18 16,18 18-16,-18-35 0,0 0 15,0-1-15,0 19 16,-36-54-16,36 36 15,-17-18-15,17 35 16,0-17-16,0 53 16,35 17-1,-17-17 1</inkml:trace>
  <inkml:trace contextRef="#ctx0" brushRef="#br1" timeOffset="97">17815 13018 0,'-17'0'0,"-1"17"15,0 1-15,1 35 16,-1 0 0,18 17-16,18-52 15,17 17-15,18-35 16,-18 0-16,-17-18 15,17-17 1,-17-18-16,-18-17 16,-18 34-1,0 36-15,1 0 16,17 18 0,0 0-16,17 35 15,1-36-15,35 19 16,-35-19-16,35-17 15,-36 0-15,1-17 16,-18-1 0,0 0-16,0 1 0,-18-1 15,18 0-15,18 18 32,0 18-17,34 17-15,-34-17 16,17 0-16,-17-18 15,-18 17-15,18-17 16,-1 0-16,-17-17 31</inkml:trace>
  <inkml:trace contextRef="#ctx0" brushRef="#br1" timeOffset="98">18309 13018 0,'18'0'0,"-1"0"16,36 0-16,-35 17 16,17-17-16,36 0 15,-54-17-15,19 17 0,-19 0 16,-17-18-16,18 18 16</inkml:trace>
  <inkml:trace contextRef="#ctx0" brushRef="#br1" timeOffset="99">18486 12823 0,'0'106'16,"17"0"-1,1-53-15,-1-18 0,36 36 16,0-18-1</inkml:trace>
  <inkml:trace contextRef="#ctx0" brushRef="#br1" timeOffset="100">19403 12559 0,'0'18'16,"17"52"-1,1 1-15,0 52 16,-1-70-16,-17 0 16,18 0-16,0-18 0,-1 18 15,1 0 1,0-35-16,17-1 16</inkml:trace>
  <inkml:trace contextRef="#ctx0" brushRef="#br1" timeOffset="101">19756 12947 0,'0'18'16,"0"-1"0,17 1-16,-17 0 0,18-18 0,17 17 15,-17-17-15,-1 0 16,36 0-16,-35 0 15,0-17-15,-1-19 16,-17 19-16,0-1 0,0 0 16,-17-17-16,-1 17 15,0 1-15,1-1 0,-1 18 16,-17 0-16,17 0 16,0 18-16</inkml:trace>
  <inkml:trace contextRef="#ctx0" brushRef="#br1" timeOffset="102">20197 12876 0,'0'0'0,"-18"18"16,-17 17-1,17 1-15,18-1 16,0-17-16,18-18 15,-1 17-15,1-17 0,17 0 0,-17 0 16,17 0-16,-17-17 0,17-19 16,-35 19-16,0-19 15,-18 19 1,18-1-16,-17 18 16,17 35-16,0 1 15,17 52-15,1-35 16,17 53-1,-17-71-15,17 35 16,-35-34-16,18-1 16,-36-17-16,1-18 15,-36 0-15,17-18 16,-17-17 0,36 17-16,-18 0 0,17-17 15,18 0-15,0 17 16</inkml:trace>
  <inkml:trace contextRef="#ctx0" brushRef="#br1" timeOffset="103">20620 12894 0,'0'0'0,"0"18"0,18 17 16,-1 0-16,18 1 16,1-19-16,17 18 15,-18-35-15,0 0 0,0-17 16,-17-1 0,0 1-16,-18-19 15,0 19-15,-18-1 0,18 0 16,-18 18-16,18 18 15,0 17-15,18 53 16,0-35-16,17 53 16,-35-71-16,18 54 15,-18-72 1,0 19-16,0-19 16,-36-17-16,19-17 15,-36-19-15,35 19 16,-35-54-1,36 36-15,-36-53 16</inkml:trace>
  <inkml:trace contextRef="#ctx0" brushRef="#br1" timeOffset="104">20620 12612 0,'0'-18'0,"0"1"16,18-1-16,-1 0 15,1 1-15,-1 17 16,36-18-16,-35 0 16,0 18-16,-1-17 15,1 17-15,-18 17 31,18 19-31,-1-1 16,1-17-16,-1 17 0,1-35 16,0 17-16</inkml:trace>
  <inkml:trace contextRef="#ctx0" brushRef="#br1" timeOffset="105">21925 12506 0,'0'-18'16,"0"36"-1,0 53 1,0-19-16,0 19 0,0-18 16,18 70-16,-18-70 15,17 36-15,1-54 16,0-18-16,17 1 16,-17-18-16</inkml:trace>
  <inkml:trace contextRef="#ctx0" brushRef="#br1" timeOffset="106">22225 12841 0,'-18'18'16,"1"17"0,17 0-16,0 1 15,0-19-15,17 19 16,1-36-16,0 17 0,-1-17 15,1 0-15,17-17 16,-17-1-16,-18 0 16,0 1-1,-18-19-15,18 19 16,18 34 15,-1 19-15,19-19-1,-19-17-15,19 18 16,-19-18-16,1 0 16,0-18-16,-18 1 31,17 17-15,-17 17-16,0 19 15,0-19-15,0 18 16,0-17-16,0 35 15,0-35-15,0-1 0,0 1 16,-17 17 0,-1-17-16,0-1 15,-17-17 1,17 0-16,-17-17 16,17-1-1,18 1 1,0-1-16,18-17 15,-18 17-15,35-17 16,-17 17-16,0 0 16</inkml:trace>
  <inkml:trace contextRef="#ctx0" brushRef="#br1" timeOffset="107">22490 12912 0,'0'-18'16,"17"18"-16,-17-18 15,0 1 1,-17 17 15,17-18 0,-18 18-15,0 0 0,18 18-1,-17-18 1,17 17-16,0 1 15,-18-18 1,18 18 0,0-1 31,0 1-32,0 0 1,-18-1-16,18 1 0,0-36 47,0 1-32,0-1-15,18-17 16,0 17 0,-1 0-1,1 18-15,0-17 0,-1 17 16,1-18-16,17 18 15,-35 18-15,18-1 16,-1-17-16,-17 18 16</inkml:trace>
  <inkml:trace contextRef="#ctx0" brushRef="#br1" timeOffset="108">22807 12859 0,'-35'-18'16,"17"18"-16,1 0 0,-1 35 15,0-17 1,18 0-16,-17 17 0,17-17 16,0-1-16,17 1 15,1-18-15,17 0 16,0 0-16,-17-18 0,0 1 15,-1-19-15,-17 1 16,18 0-16,-18 17 16,0 0-1,0 36-15,0 53 16,18-18-16,-1 70 16,1-70-16,0 70 15,-1-70-15,1 36 16,-18-72-16,-18 18 15,1-35 1,-19-17 0,19-1-16,-19 1 0,1-54 15,17 36-15,-17-18 16,18 18 0,17 17-16,0 0 15</inkml:trace>
  <inkml:trace contextRef="#ctx0" brushRef="#br1" timeOffset="109">23001 12965 0,'18'0'16,"-1"0"-16,36-18 15,-17 0-15,34 1 16,-52-1-1,-1 0-15,1 18 16,-36-35-16,1 35 16,-18-18-16,-1 1 15,-34 17 1,52 0-16,0 17 0,1 1 16,-1 0-16,18 35 15,0-18-15,53 18 16,0-35-16,35 17 15,-35-18-15,35-17 16,-70 0-16,17 0 16</inkml:trace>
  <inkml:trace contextRef="#ctx0" brushRef="#br1" timeOffset="110">22366 13106 0,'18'0'15,"-18"17"1,17-17-16,1 36 16,-18-19-16,0 1 15,0 0-15,0-1 16,0 1-16,-18-1 15,18-34 32,18-1-47,-18-17 16,18 17-16,-18 1 0,0-19 16,17 19-16,-17-19 0,0-16 15,0 34 1,0-17-16,0 17 15,18-17-15,-18 17 16,35 0 0,-17 18-16,0 0 0,34-17 15,-34 17 1,0 0-16,-18 17 16,0 1-16</inkml:trace>
  <inkml:trace contextRef="#ctx0" brushRef="#br1" timeOffset="111">24007 13018 0,'0'35'16,"0"-18"-16,0 1 0,0 17 0,-18 1 16,18-19-1,-18 19-15,1-19 16</inkml:trace>
  <inkml:trace contextRef="#ctx0" brushRef="#br1" timeOffset="112">24624 12788 0,'0'-35'15,"0"17"1,0 1-16,0 34 31,-18 54-31,18-36 16,0 71-16,0-53 16,18-18-16,-18 0 0,18-17 15,34 17-15,-34-35 16,17 0-16,-17-17 15,0-1-15,17-35 16,-35 18-16,18 0 0,-18-1 16,0 1-1,0 17-15,17 18 16,1 36 0,-1-19-16,1 1 0,0 17 15,17 1-15,-17-36 16,17 17-1,-17-17-15,17-17 0,-35-1 16,0-35 0,0 35-16,-18-17 15,1 0-15,17 17 16,-18 18-16</inkml:trace>
  <inkml:trace contextRef="#ctx0" brushRef="#br1" timeOffset="113">25241 12912 0,'-35'17'15,"17"1"1,1 17-16,-1 18 16,18-35-16,18-1 15,-1 1-15,19-18 0,-19 0 16,1-18-16,35 1 15,-36-1-15,-17 1 16,18-1-16,-18 0 0,0-17 16,-18 0-1,18 52 1,0 1 0,18 17-16,17 1 15,-17-36-15,17 17 16,-17 1-16,17-18 15,-17-18-15,-1 1 16,-17-1 0,0 0-1,18 18 17,0 0-17</inkml:trace>
  <inkml:trace contextRef="#ctx0" brushRef="#br1" timeOffset="114">25647 12947 0,'18'-18'15,"35"-17"1,-1 17 0,1 18-16,-17 0 15,-19 0-15,1-17 16</inkml:trace>
  <inkml:trace contextRef="#ctx0" brushRef="#br1" timeOffset="115">25788 12647 0,'0'18'0,"18"70"15,-18-53-15,17 18 0,1 0 16,17 53-16,-17-71 15,17 36 1</inkml:trace>
  <inkml:trace contextRef="#ctx0" brushRef="#br1" timeOffset="116">26741 12912 0,'0'17'16,"0"19"-1,17-19-15,1 1 16,-1 0 0,1-18-16,0 0 15,17 0 1,-35-36-16,18 19 0,-1-1 15,-17-17-15,18-1 16,0 54 0,-1 53-16,-17-18 15,18-1-15,0 19 0,-1-18 16,1 53-16,-1-53 16,-17-18-16,0 0 15,0 18-15,-17-35 16,-1-18-1,-17-18 1,0-35-16,17 18 0,0 0 16,1-1-16,-36-34 15,35 17-15</inkml:trace>
  <inkml:trace contextRef="#ctx0" brushRef="#br1" timeOffset="117">26688 12612 0,'0'-18'16,"17"18"-1,1-17-15,0-1 0,17-17 16,0 17-16,-17 0 0,-1-35 15,1 36-15,0 17 16,-18-18 0,17 18-16,-17 18 0,36 35 15,-19-36-15,1 19 16,17 17-16,-17-18 16,17-18-16,0 1 15</inkml:trace>
  <inkml:trace contextRef="#ctx0" brushRef="#br1" timeOffset="118">27869 12365 0,'0'18'15,"0"17"1,0 0-16,18 18 0,0 53 16,-18-53-16,17-18 15,-17 53-15,0-17 16,0-36-16,0-17 15,0-1 1</inkml:trace>
  <inkml:trace contextRef="#ctx0" brushRef="#br1" timeOffset="119">28222 12718 0,'-17'0'15,"-1"0"1,0 53-16,1-36 16,17 54-16,0-54 15,0 19-15,17-1 16,19-17-16,-1-18 16,-17 0-16,17-18 15,-18 0-15,-17-17 16,0 17-16,0-35 15,0 36-15,0-1 16,0 36 15,18 17-31,-18-17 16,35 35-16,-17-36 16,17 1-1,-17-18-15,0 0 0,-1-18 16,-17-17-1,0 17-15,0-17 16,18 17-16,-18-17 16,17 35-16,19-17 15,-19 17-15,19 0 16,-19 0-16,1 0 0,0 17 16,-1-17-16,1 18 15,-18-1 1,0 1-1,-18 0 1,1-1 0,17 1-16,17-18 31,1-18-15,-18-17-1,17 17-15,-17 1 16,0-1-16,0 36 15,0-1-15,18 36 16,0 0-16,-18 0 16,17 0-16,19 53 15,-36-53-15,17 17 16,-17-34-16,0 17 16,-17-36-16,-1-17 15,0 0-15,-17-53 16,17 18-16,1-35 15,-1 34-15,18 1 16,0-53 0,18 53-16,-1 17 0,1 0 15,0 1-15,17-1 16,0 18-16,18-18 0,-17 18 16,-1 0-16,0-17 15,-17-1-15,35-17 16,-36 17-16,-17 0 0,0-17 15,-17 0 1,-1 35-16,-17-18 0,-1 18 16,19 36-1,17-19-15,0 18 16,0-17-16,35 35 16,0-35-16,1 17 0,-1-17 15,18-18-15,17 17 16,-34 1-16,-19-18 0,1 0 15</inkml:trace>
  <inkml:trace contextRef="#ctx0" brushRef="#br1" timeOffset="120">29580 12929 0</inkml:trace>
  <inkml:trace contextRef="#ctx0" brushRef="#br1" timeOffset="121">4145 4551 0,'0'0'0,"-17"0"31,17 17-15,17 1-1,1-18-15,17 0 0,-17 18 16,-1-18-16,19 0 16,-1 0-16,18 17 0,-18-17 15,18 0-15,18 0 0,-19 18 16,19-18-16,176 0 16,-159 0-16,0 0 15,1 0-15,16 0 0,89 0 16,106 18-1,-194-1 1,123-17 0,-123 0-16,141-17 0,-123-1 15,-1 18-15,1-18 0,140 18 16,-140 0-16,-18-17 16,17 17-16,0 0 15,230 17 1,-141-17-16,-106 0 15,-18 0-15,18 0 16,0 0-16,-1 0 0,19 0 0,-18-17 16,247 17-1,-177 0 1,-123 0-16,-18 0 16,0 0-16,1 0 0,-19 0 15,1 0-15,-36 0 16,-17 0-16</inkml:trace>
  <inkml:trace contextRef="#ctx0" brushRef="#br1" timeOffset="122">12788 4533 0,'-17'0'31,"34"0"-31,18 18 16,-17-18-16,53 17 16,-36 1-16,0-18 15,18 18-15,18-18 0,-1 17 16,107-17-1,17 18-15,-71-18 0,1 0 16,-1 0-16,18 0 0,0 18 16,0-18-16,18 0 0,18 17 15,-1-17-15,0 0 0,230 0 16,-194 0 0,-1-17-16,19 17 0,-19 0 15,1 0-15,229 0 16,18 0-16,-248 0 15,19 17-15,-1 1 0,212 17 16,-247-17 0,0 17-16,-53-17 0,-18 17 15,-17-17-15,-17 17 0,-1-17 16,106 35 0,-141-53-16,-18 0 15,-17 17-15,-1-17 0,-52-35 16</inkml:trace>
  <inkml:trace contextRef="#ctx0" brushRef="#br1" timeOffset="123">4022 14111 0,'-18'0'16,"0"0"15,36 0 32,17 0-48,1 0-15,17-18 16,35 18-16,-18 18 16,1-18-16,88 0 15,-54 0-15,-16 0 16,16 0-16,19 0 0,-1-18 15,-17 18-15,18-17 0,105-1 16,-123 18 0,0-17-16,35 17 0,-71 17 15,-17-17-15,0 18 16</inkml:trace>
  <inkml:trace contextRef="#ctx0" brushRef="#br1" timeOffset="124">24888 13635 0,'18'0'16,"0"0"-1,17 18 1,-17-18-16,35 0 16,-36 0-16,36 0 15</inkml:trace>
  <inkml:trace contextRef="#ctx0" brushRef="#br1" timeOffset="125">24888 13653 0,'-52'0'16,"-1"0"-1,35 17 1,0-17 0,1 18-16,34-18 47,1 17-32,0-17 1,17 0-16,18 0 15,-18 0-15,18 0 0,0-17 16,53 17-16,-36-18 16,1 18-16,70-17 15,-53 17-15,-17 0 0,88-18 16,-71 18-16,0 0 16,0 0-16,0 0 0,89-18 15,-107 18 1,89 18-16,-88-18 15,70 18 1,-53-18-16,71 0 0,-54 0 16,72 0-1,-71 0-15,52-18 16,-69 18-16,69 0 16,-69 18-16,122-18 15,-105 0-15,123 17 16,-105-17-16,140 18 15,-140-18-15,123 17 16,-141-17-16,70 0 16,-123 0-16,-18 0 15,1 0-15,-19 0 0,-17-17 16</inkml:trace>
  <inkml:trace contextRef="#ctx0" brushRef="#br1" timeOffset="126">2011 14587 0,'-18'0'31,"18"-17"-15,18 17 46,17 17-46,0-17-16,54 0 15,-54 0-15,53 0 16,-53-17 0,1 17-16,17-18 15,-36 18-15,1 0 0,-18-18 16,-18 18 0,-17 0-16,0-17 15,17 17-15,-35 17 16,35 1-16,1 0 15,17-1-15,-18 19 0,18 34 16,18-17-16,-1 35 16,1-35-16,17 18 15,-17-36-15,0 36 16,-18-54-16,-18 19 16,18-19-1,-35 1-15,17-1 16,-17-17-16,0 0 15,-1-17-15,19 17 16,34 0 0,1-18-1,35 18-15,-18 0 16,0 0-16,-17 0 16,17 0-16,-17 0 15,0 0-15,-1 0 16</inkml:trace>
  <inkml:trace contextRef="#ctx0" brushRef="#br1" timeOffset="127">2858 14605 0,'0'-18'0,"-36"-17"16,19 17-16,-19 1 15,19-1-15,-1 18 0,-17 35 16,17 1 0,18-1-16,0 0 15,0 18-15,0 0 0,18 53 16,-1-53-16,19 53 16,-19-71-16,1 18 15,-18-35-15,-18-18 16,1 0-1</inkml:trace>
  <inkml:trace contextRef="#ctx0" brushRef="#br1" timeOffset="128">2593 14940 0,'70'18'16,"36"-1"-16,-17 1 15,-54-18-15,0 0 16,0 0-1</inkml:trace>
  <inkml:trace contextRef="#ctx0" brushRef="#br1" timeOffset="129">4092 14764 0,'-17'17'16,"17"1"-16,0 0 0,0 52 15,0-34-15,17-19 16,19 36-16,-19-18 15,36-17 1,-18-18-16,-17-18 0,35-17 16,-35 17-16,-1-17 15,-17 18-15,0-54 16,0 53-16,-17 1 16,17-1-16,0 36 15,0 70 1,17-35-16,1 17 0,17-17 15,0 88-15,1-35 16,-19-53-16,-17-18 16,-17 36-1,-19-18-15,19-35 16,-19-18-16,-16 0 16,16-18-16,1 0 15,17-17-15,-17-18 16,35 0-16,0 18 0</inkml:trace>
  <inkml:trace contextRef="#ctx0" brushRef="#br1" timeOffset="130">4639 14746 0,'53'18'15,"18"-18"1,17 0 0,-71 0-16,36 0 15</inkml:trace>
  <inkml:trace contextRef="#ctx0" brushRef="#br1" timeOffset="131">4727 14870 0,'18'17'0,"17"-17"16,0 18-16,1-18 16,52-18-16,-53 18 15,36-17-15</inkml:trace>
  <inkml:trace contextRef="#ctx0" brushRef="#br1" timeOffset="132">5415 14570 0,'-35'35'16,"-18"18"-16,35 0 15,1 0-15,17-18 16,35 53-16,-17-52 16,17-1-16,53 18 15,-53-36-15,54 1 16,-37-18-16,37-18 16,-54 1-16,18-54 15,-36 36-15,1-36 16,-18 36-16,-53-36 15,0 36-15,-35-18 16,35 36-16,-35-1 16,53 18-16,-18 0 15,35 0 1,18 18-16</inkml:trace>
  <inkml:trace contextRef="#ctx0" brushRef="#br1" timeOffset="133">6315 14499 0,'17'18'16,"19"-1"0,-36 1-16,0 0 0</inkml:trace>
  <inkml:trace contextRef="#ctx0" brushRef="#br1" timeOffset="134">6385 14905 0,'36'18'16,"-19"-1"0</inkml:trace>
  <inkml:trace contextRef="#ctx0" brushRef="#br1" timeOffset="135">7497 10266 0,'0'-18'31,"0"1"-31,0-1 16,0 0-1,0 36 17,17 17-17,-17-17-15,18 52 16,-18-17-1,0 0-15,0 71 16,0-54-16,0 1 0,0 105 16,0-88-16,0-17 15,0 88-15,0-89 16,0 54 0,0-71-16,-18 0 15,18-1-15,0 1 0,-17 18 16,17-36-16,-18 18 15,18-35-15,18 17 16,-18-17-16,17-18 16,-17 17-1,18-17-15,-1 0 16,1 0-16,0 0 16,-18 18-16,35-18 15,-17 0-15,17 18 16,-17-18-16,34 17 15,-16-17 1,34 18-16,-34-18 16,52 18-16,-35-18 15,53 0 1,-54 0-16,72 0 16,-54 0-16,1 0 0,0 0 15,-1-18-15,1 18 0,-1 0 16,18 0-16,-17 0 0,0 0 15,-1 0-15,54 18 16,-54-18-16,-17 17 0,71-17 16,-72 18-1,1-18-15,18 0 16,35-18-16,-36 18 0,36 0 16,-71-17-16,54 17 15,-72 0-15,54 0 16,-54 0-16,54-18 15,-53 18 1,35 0-16,-36 0 16,18 0-16,-17 0 15,0 0 1,-1 0-16,1-18 16,0 18 15,-18-17-16,0-1 1,0-17 0,0 17-16,0 0 0,0-17 15,0-35-15,0 17 16,0 0-16,0-71 16,0 54-16,17-18 0,-17-89 15,0 71-15,0-70 16,18 88-1,-18-53-15,0 70 16,18-35-16,-18 53 16,17-35-1,1 35-15,0-35 16,-18 53-16,17-1 0,-17-34 16,0 52-16,-17-17 15,-1 17 1,0 18-16,1 0 15,-1 0 1,-17 0-16,17 18 16,-17-18-16,-53 18 15,35-18-15,-18 0 0,1 17 16,-36-17-16,0 0 0,-141 18 16,106-18-16,-177 18 15,142-18-15,-142 17 16,177-17-1,-123-17-15,158 17 16,-106-18-16,106 18 16,-35 0-16,88 18 15,-17 34 1,52-34-16</inkml:trace>
  <inkml:trace contextRef="#ctx0" brushRef="#br1" timeOffset="136">8026 11800 0,'-18'-17'16,"18"-1"-1,-18 1-15,18-1 16,18 18 15,17 18-15,-17-1 0,0 18-16,-1-17 0,54 17 15,-54 1-15,54 17 16,-36-36-1,1 18-15,-19-17 0,18 0 0,1 17 16,-19-17 0,-34-18-1</inkml:trace>
  <inkml:trace contextRef="#ctx0" brushRef="#br1" timeOffset="137">7938 12153 0,'0'-17'15,"17"17"-15,-17-18 0,18 0 16,-1-17-16,-17 17 16,18 1-16,0-19 0,-18-16 15,17 16-15,-17-17 16,0 18-1,0 17-15,0-34 0,0 34 16,0-17 0,0 17-16,18 18 15,0 18 1,17-1-16,-17-17 16,-1 18-16,1-18 15,-1 18-15,19-1 16,-19-17-16,-17 18 0</inkml:trace>
  <inkml:trace contextRef="#ctx0" brushRef="#br1" timeOffset="138">12153 11712 0,'-17'0'16,"-1"0"-16,0 0 16,1 0-16,-1 18 15,0-18-15,1 18 16,34-18 15,36 17-15,-17-17-16,52 0 15,-53-17-15,36 17 16,-18 0-16,35-18 16,-35 18-16,35 0 15,-35 0 1,53-18-16,-54 18 16,-16 0-16,70 0 15,-71 0-15,18 0 16,0-17-16,35 17 15,-35 0-15,0-18 0,53 18 16,-54-18-16,1 18 16,0 0-16,0 0 0,18-17 15,35 17-15,-36 0 16,-17 0-16,0 0 16,0-18-16,35 18 15,-35 0-15,-18 0 0,18 0 16,53 0-16,0 0 15,-53 0-15,-18 0 16,71 0 0,-53 0-16,0 0 0,53 0 15,-53 0-15,-1 0 16,72 0-16,-71 0 16,53 0-16,-53 0 15,52 18-15,-52-18 16,36 0-1,-37 0-15,37 0 16,-54 17-16,35-17 16,-17 0-16,18 18 15,-36-18-15,53 0 16,-52 0-16,52 18 16,-35-18-16,35 0 15,-53 0-15,71 0 16,-71 0-16,54 0 15,-37 17-15,19 1 16,-36-18-16,1 18 16,34-18-1,-17 0-15,35 17 16,36-17-16,-54 0 16,1 0-16,-1 0 0,72 0 15,-90 0 1,-16 0-16,52 0 15,-70 18-15,-1-18 0,1 17 16,-36-17 0,-17 0-16</inkml:trace>
  <inkml:trace contextRef="#ctx0" brushRef="#br1" timeOffset="139">7355 14781 0,'18'0'16,"17"-17"-1,54-1 1,-54-17-16,0 17 0,0-17 15,36-36-15,-53 36 16,-1 0-16,1-18 0,-18 18 16,0-18-16,-18 17 15,1 19-15,-19 17 16,19-18-16,-1 18 0,-17 18 16,17 17-16,0 36 15,18-18-15,0 88 16,18-88-16,-18 88 15,18-88-15,-18 52 16,0-69-16,-36-1 16,19-17-1,-18-1-15,17-17 16,-17-35-16,17 17 16,18-17-1,0 17-15,18 1 0,52-1 16,-35 18-16,54 0 15,-54 35-15,0-17 16,36 35-16,-36-35 16,0-1-16,-17 1 15,0-18-15,-1 18 16,1-1-16</inkml:trace>
  <inkml:trace contextRef="#ctx0" brushRef="#br1" timeOffset="140">8220 14429 0,'-18'0'15,"18"-18"17,18 18-1,-18-18-15,-18 18-1,0 0 1,1 18-1,-1 0 1,18 17-16,0-17 0,-17 17 16,17 53-1,0-35-15,0 0 0,0-18 16,0 18-16,17 35 16,1-52-16,-1-19 0,1 18 15,0-17-15,35 0 16,-36-18-16,1 0 15,0 0-15</inkml:trace>
  <inkml:trace contextRef="#ctx0" brushRef="#br1" timeOffset="141">8449 14781 0,'-18'18'16,"36"17"0,-18 1-1,35 17-15,1-18 16,-1-18-16,-17-17 16,17 18-16,0-36 15,-17 18-15,-1-17 0,1-1 16,-18 1-16,0-19 15,0 19-15,0-1 16,0 0-16,0 36 16,0 35-1,18-18-15,-1 71 16,1-53-16,0 35 16,-1-17-1,-17-54-15,-17 19 16,-1-19-16,-17-17 15,-1 0-15,-17-53 16,18 36-16,-18-36 16,36 17-16</inkml:trace>
  <inkml:trace contextRef="#ctx0" brushRef="#br1" timeOffset="142">8378 14517 0,'0'-35'16,"18"-1"-16,-18 1 0,18 17 16,-1 1-16,1-1 15,0 18-15,-1 0 16,1 0-16,0 0 0,-1 35 15,1-35-15,17 36 16,-17-19 0,-1 1-1,1 0-15,-18-1 16,18 1-16</inkml:trace>
  <inkml:trace contextRef="#ctx0" brushRef="#br1" timeOffset="143">8961 14940 0,'0'35'16,"0"-17"-16,-18 17 15,18-17-15,-18-18 0,18 18 16,0-36 0</inkml:trace>
  <inkml:trace contextRef="#ctx0" brushRef="#br1" timeOffset="144">9260 14799 0,'0'18'0,"-17"17"15,17-17 1,0-1-16,0 1 0,17 17 16,1-17-16,17-18 15,-17 0-15,17-35 16,-17 35-16,17-36 16,-35 19-16,18-19 15,-18 54 16,35 53-15,-17-36-16,17 53 16,-35-53-16,18 18 15,-1-18-15,-17 36 16,0-53-16,-17 17 0,-19 0 16,19-35-16,-19 0 15,-16 0-15,34 0 16,-17-17-16,17-1 0,-17 0 15,-1-17-15,36 17 16,-17 18-16,17-17 16,0-19-16</inkml:trace>
  <inkml:trace contextRef="#ctx0" brushRef="#br1" timeOffset="145">9578 14376 0,'70'17'16,"1"72"-16,-36-37 16,1 1-16,17 71 15,-36-54-15,1 36 16,-18-53-16,-18 18 15,1-36-15,-19 0 16,1-17-16,0 0 16,-1-1-16</inkml:trace>
  <inkml:trace contextRef="#ctx0" brushRef="#br1" timeOffset="146">10583 14640 0,'18'0'16,"35"0"0,-18-17-16,36 17 15,-36-18-15,0 18 0,1 18 16</inkml:trace>
  <inkml:trace contextRef="#ctx0" brushRef="#br1" timeOffset="147">10636 14958 0,'36'0'0,"34"17"15,-35-34-15,36-1 16,-18 1-1,0-1-15</inkml:trace>
  <inkml:trace contextRef="#ctx0" brushRef="#br1" timeOffset="148">11536 14676 0,'-18'0'16,"36"0"-1,-1 0-15,19 0 16,52 0-16,-35-18 16,17 18-1,-34 0-15,17 0 16,-36 0-16,1-18 16</inkml:trace>
  <inkml:trace contextRef="#ctx0" brushRef="#br1" timeOffset="149">12488 14358 0,'0'-18'0,"0"1"0,0-1 16,0 1 0,0-1-16,0 36 15,18 17 1,-18 18-16,18 53 15,-18-54-15,0 72 16,0-71-16,17 0 16,-17-18-16,18-17 15,17 35-15,-17-53 16,17 17-16</inkml:trace>
  <inkml:trace contextRef="#ctx0" brushRef="#br1" timeOffset="150">12806 14676 0,'-18'17'0,"1"1"16,-1-1-16,18 36 16,0-35-16,35 35 15,-17-53-15,17 18 16,-17-18-16,17 17 0,0-17 0,-17-17 15,0-1-15,17-17 16,-35 17-16,0 0 16,0 1-16,-18-1 0,-17-35 15,0 53-15,17-17 16,-35 17-16,35 0 16,1 0-16</inkml:trace>
  <inkml:trace contextRef="#ctx0" brushRef="#br1" timeOffset="151">13229 14693 0,'-35'18'16,"0"17"-1,-1 0-15,36-17 0,-17 17 16,34-17-1,1-18-15,17 18 16,-17-36-16,0 0 16,-1 1-16,1-1 15,-18-17 1,17 52 0,-17 36-1,18-17-15,0-1 16,35 53-16,-36-53 15,1 1-15,0-1 0,-18 18 16,0-36-16,-18 1 16,-35 17-16,18-35 15,-1 0-15,-34-17 16,17-1-16,-18-17 16,36 17-16,0-17 15,35 17-15,0 1 16</inkml:trace>
  <inkml:trace contextRef="#ctx0" brushRef="#br1" timeOffset="152">13776 14199 0,'-18'36'31,"18"-19"-31,-17 36 0,17-18 0,0 18 15,0 0-15,17 35 16,-17-35-16,18 0 16,35 35-16,-35-52 15,34 17-15,-34-18 16,0-35-16,17 18 16,-17-18-16</inkml:trace>
  <inkml:trace contextRef="#ctx0" brushRef="#br1" timeOffset="153">14093 14323 0,'0'53'16,"18"35"-1,0 18 1,-18-71-16,0 18 0,17-18 16,-17 36-16,18-54 15,-18 1-15,18 0 16,-1-18-16</inkml:trace>
  <inkml:trace contextRef="#ctx0" brushRef="#br1" timeOffset="154">14323 14640 0,'35'0'16,"-17"0"-1,35 0-15,-36 0 16,1 0-16,0 0 16</inkml:trace>
  <inkml:trace contextRef="#ctx0" brushRef="#br1" timeOffset="155">14658 14605 0,'0'35'15,"0"1"-15,18 16 16,-1-34-16,1 0 15,17-1-15,-17 1 16,-1-18-16,19 0 16,-19-18-16,1 1 15,-18-1-15,18 0 0,-1-17 16,-17 18-16,0-19 16,-17 36-16,17 18 15,-18 35 1,18-18-16,18 53 15,-1-52 1,1 34-16,-18-35 16,0 18-16,0-35 15,-18 17-15,1-35 16,-19 0 0,19 0-16,-19-17 0,19-1 15,-1 0-15,-35-17 16,36 17-16,-19-34 15</inkml:trace>
  <inkml:trace contextRef="#ctx0" brushRef="#br1" timeOffset="156">14605 14358 0,'0'-18'16,"18"-17"-16,-1 0 15,1 0-15,-18 17 16,18 0-1,-1 1-15,-17-1 16,0 0-16,18 18 0,-18 18 16,0 0-1,17 17-15,1 18 16,0-35-16,17 17 16,0-18-16,-17 1 0,17 17 15,-17-17-15,0 0 16</inkml:trace>
  <inkml:trace contextRef="#ctx0" brushRef="#br1" timeOffset="157">14958 14058 0,'0'-17'16,"17"34"0,19 18-1,-19-17-15,54 70 16,-53-35-16,17 0 0,18 71 16,-18-71-16,-17 52 15,-1-52-15,-34 35 16,-1-52-1,-35 34-15,18-34 16,-53 17-16,52-18 16</inkml:trace>
  <inkml:trace contextRef="#ctx0" brushRef="#br1" timeOffset="158">16228 14570 0,'-18'0'0,"1"0"16,34 0 0,36 0-1,35 0 1,-35 0-16,53 0 15,-53 0-15,53-18 16,-53 18-16,0 0 16,-53-18-1,-18 18 1</inkml:trace>
  <inkml:trace contextRef="#ctx0" brushRef="#br1" timeOffset="159">16439 14393 0,'0'-17'16,"-17"17"-1,-1 17-15,-35 1 16,18 0 0,0 17-16,-36 18 15,54-36-15,-36 36 16,53-35-16,0 17 15,17-17-15,71 17 16,-35-35-16,36 18 16,-54-18-16,35 17 15,-52 1-15,0-18 16</inkml:trace>
  <inkml:trace contextRef="#ctx0" brushRef="#br1" timeOffset="160">17463 14305 0,'-18'18'0,"18"35"15,0-18-15,-18 71 16,18-53 0,18-18-16,0 53 15,-18-70-15,17 17 0,18 0 16,1-35-16,-19 0 15,19-17-15,-19-1 16,1 0-16,-18-17 0,18 0 16,-1 35-1,1 0 1,-18 18-16,35 17 16,-17-18-16,-1 1 0,19 0 15,-1-18-15,18-18 16,-36 0-16,19 1 0,-36-18 15,35-36 1,-35 0-16,-18 36 16,1 0-16,17 17 15,-18 18-15,0 18 16,18 0-16</inkml:trace>
  <inkml:trace contextRef="#ctx0" brushRef="#br1" timeOffset="161">18150 14605 0,'-52'18'0,"34"-1"16,-17 36 0,35-35-16,0 17 0,17 0 15,1-17-15,17-18 0,0 0 16,36-18-1,0-17-15,-54 17 16,1-17-16,-18 0 16,0 17-16,-18 18 15,1 0-15,-1 18 16,18 17 0,0-17-16,18-1 15,-1 1-15,18 0 16,-17-18-16,0 17 15,-1-17-15,1-17 0,17-1 16,-35 0-16,18 1 16,-18-1-16,18 18 15,-18-17-15,17 17 16,1 17 0,-1-17-16,1 18 15,0-18-15,17 17 16,-17-17-1,-1 18-15,1-18 16,0-18-16</inkml:trace>
  <inkml:trace contextRef="#ctx0" brushRef="#br1" timeOffset="162">18733 14623 0,'35'0'16,"18"-18"-1,-36 18-15,72-18 0,-72 18 16,36-17 0</inkml:trace>
  <inkml:trace contextRef="#ctx0" brushRef="#br1" timeOffset="163">18856 14429 0,'18'53'0,"17"70"16,0-17-16,-17-53 15,-1-18-15,19 36 16,-19-36 0</inkml:trace>
  <inkml:trace contextRef="#ctx0" brushRef="#br1" timeOffset="164">19808 14323 0,'0'-18'0,"18"1"16,0 17-1,-18-18-15,17 18 16,-17 35 31,0-17-47,0 17 0,0 53 16,0-52-16,18-1 15,-18 18-15,18-18 16,-18 0-16,17 18 15,-17-18-15,0 1 16,0-19-16,18 1 16,-18 0-16</inkml:trace>
  <inkml:trace contextRef="#ctx0" brushRef="#br1" timeOffset="165">20108 14658 0,'18'0'47,"-18"18"-31,18-18-1,-18 17 1,17 1 0,-17-1-1,0-34 63,0-1 16,-17 18-47,17 18 0,0-1-47,0 1 16,0 0-16,0 17 15,17-17-15,1-1 16,0 1-16,17 0 15,-18-18-15,19 0 16,-19-18 0,19 0-16,-36 1 15,17-19-15,-17 19 16,-35-36 0,17 35-16,-17-17 15,0 35-15,0-18 16,17 18-16,0 18 15,18 0-15,18-18 16</inkml:trace>
  <inkml:trace contextRef="#ctx0" brushRef="#br1" timeOffset="166">20549 14640 0,'-17'0'15,"-19"18"1,19 0-16,17-1 0,0 18 16,0 1-16,17-19 15,19 1-15,-1-18 16,-17 0-16,-1 0 0,19 0 16,-19-18-16,1 1 15,-1-36 1,-17 35-16,0 1 15,0-1-15,0 0 0,-17 18 0,17 18 16,0 35 0,17-18-16,-17 18 15,18-18-15,0 71 16,-1-71-16,1 54 16,-18-72-16,-18 36 15,1-35-15,-19 17 16,1-35-16,18 0 15,-19 0-15,-17-18 16,18 1-16,17 17 16,1-18-16,-19-17 15,19 17-15,17 1 16,0-19-16</inkml:trace>
  <inkml:trace contextRef="#ctx0" brushRef="#br1" timeOffset="167">21167 14217 0,'17'-18'16,"-17"36"15,18 35-15,-18-18-16,0 71 15,18-53-15,-18 53 16,0-71-16,17 36 16,-17-54-16,18 18 15,-18-17-15,18-18 16,-18-18-16</inkml:trace>
  <inkml:trace contextRef="#ctx0" brushRef="#br1" timeOffset="168">21361 14534 0,'17'-17'15,"1"17"1,35 0-16,-35 0 15,17 0-15,0 0 16</inkml:trace>
  <inkml:trace contextRef="#ctx0" brushRef="#br1" timeOffset="169">21678 14499 0,'0'35'16,"0"-17"-16,18 53 16,-18-54-16,35 36 15,0-35 1,-17-1-16,17-17 0,-17 0 16,0 0-16,-1-17 0,19-18 15,-19 17-15,-17-17 16,0 17-16,0 0 0,0 1 15,0-1-15,0 53 16,0 36 0,0-36-1,18 18-15,-18 0 0,17 35 16,1-35-16,-18 18 16,0-54-16,0 36 15,-18-53 1,1 0-1,-1-17-15,1-1 0,-36-35 16,35 18-16,-17-18 16,17 0-16</inkml:trace>
  <inkml:trace contextRef="#ctx0" brushRef="#br1" timeOffset="170">21661 14217 0,'17'0'31,"18"-18"-15,-17 1-16,35-1 15,-18 0-15,1 1 16,-19-19-1,1 36-15,-18 18 16,18 17 0,-18 1-16,35 34 15,-18-34 1,-17-19-16,36 36 0,-19-53 16</inkml:trace>
  <inkml:trace contextRef="#ctx0" brushRef="#br1" timeOffset="171">22754 14270 0,'0'0'0,"0"18"31,0 52-15,0-35-16,0 18 0,18 53 15,-18-53-15,0 0 16,17 17-16,1-34 15,-18-1-15,18-17 0,-18-1 16,35-17-16,-17 0 16</inkml:trace>
  <inkml:trace contextRef="#ctx0" brushRef="#br1" timeOffset="172">23107 14570 0,'-18'-18'16,"1"18"-16,-1 0 16,18 18-16,-18-1 0,-17 36 15,35-35-15,0 52 16,0-52-16,35 17 16,1-17-16,-1 0 15,0-18-15,1-18 16,-19 0-1,1 1-15,-18-19 16,0 1-16,0 18 16,-18-19-1,1 19-15,17 34 16,17 19 0,1-19-16,-18 1 15,17-1-15,19 19 16,-19-19-16,19-17 0,-1 18 15,-17-18 1,-18-35 0,0 17-16,17-35 15,-17 36-15,0-19 16,18 19-16,-1 17 16,1 0-1,17 0-15,-17 0 16,17 17-16,-17-17 15,17 0-15,-17 0 16,-36 0 0,18 18-1,-17 0-15,17-1 16,0 18 0,0-17-16,17 17 15,1-17-15,17-18 16,-17 0-16,17 0 15,-17-18-15,-18 1 16,0-1 0,-18 18-1,18 35 1,0 1-16,0-1 0,0 18 0,35 17 16,-35-34-1,18 34-15,-18-34 16,0-19-16,-18 18 15,1-35-15,-36 0 16,35-17 0,-17-1-16,-18-35 15,35 18-15,-35-18 16,53 35-16,-17-17 16,17 18-16</inkml:trace>
  <inkml:trace contextRef="#ctx0" brushRef="#br1" timeOffset="173">23883 14746 0,'18'-18'16,"35"1"0,-36-1-16,1 1 0,17-19 15,-17 19-15,-18-1 16,-18 0-1,-17 18-15,0 0 16,-1 18-16,1 0 16,0 17-16,35-17 15,0 34 1,35-16-16,18 17 16,0-36-16,53 1 15,-53 0-15,-18-18 0,18 0 16,-18-18-16,-17 18 15,-18-18-15</inkml:trace>
  <inkml:trace contextRef="#ctx0" brushRef="#br1" timeOffset="174">24924 14764 0,'17'17'16,"1"-17"0,0 0-16,-1 0 0,1 0 15</inkml:trace>
  <inkml:trace contextRef="#ctx0" brushRef="#br1" timeOffset="175">25294 14764 0,'18'0'0,"-1"0"15,-17-18-15,18 18 0,0 0 16,-1 0-16</inkml:trace>
  <inkml:trace contextRef="#ctx0" brushRef="#br1" timeOffset="176">25559 14746 0,'0'-18'0</inkml:trace>
  <inkml:trace contextRef="#ctx0" brushRef="#br1" timeOffset="177">25894 14781 0,'35'0'15,"-35"-17"16</inkml:trace>
  <inkml:trace contextRef="#ctx0" brushRef="#br1" timeOffset="178">11836 15152 0,'0'17'16,"-18"-17"-16,18 18 0,0 17 16,-18-17-16,18 17 0,0 1 15,0-19-15,0 18 16,0-17-16,18 0 0,-18-1 0,18 19 16,-1-36-16,-17 17 15</inkml:trace>
  <inkml:trace contextRef="#ctx0" brushRef="#br1" timeOffset="179">11553 15293 0,'0'-18'15,"36"-17"1,-19 17-16,19-35 15,-1 1 1,-17 34-16,-1 0 0,1 18 16,0-17-16,-1-1 15,1 36 1,-1 17 0,1-17-16,17 34 15,-17-34-15,35 17 16,-18-17-16,18 0 15</inkml:trace>
  <inkml:trace contextRef="#ctx0" brushRef="#br1" timeOffset="180">26441 14534 0,'17'0'15,"-17"-17"1,18 17 0,-18-18-1,0 36 1,0 52-16,0 36 15,0-71-15,0 18 16,53 0 0,-35-35-16,17 0 0,-18-18 15,54-18-15,-36-17 16,18-18-16,-35 17 16,-1 1-16,19-18 15,-36 36-15,0-1 16,17 36-16,-17 17 15,0 35 1,0-34-16,18 17 16,0-18-16,-1-17 0,1-18 15,17 17-15,18-17 16,-35 0-16,-1 0 16,19-35-16,-36 0 15,0 17-15,0-35 16,0 18-16,0 0 0,0 17 15,-18-17-15,18 17 16,-18 0-16,18 1 0,-17 17 16,-1 0-16,18 17 15</inkml:trace>
  <inkml:trace contextRef="#ctx0" brushRef="#br1" timeOffset="181">27340 14658 0,'-17'-18'16,"-1"18"-16,0 0 0,1 18 16,-1 0-16,0 34 15,18-34-15,18 35 16,-18-35-16,35 17 15,1-35-15,-1 18 16,-17-36 0,17-17-16,-18 17 15,-17-17-15,0 17 16,0 0-16,-17-34 16,-1 52-16,18-18 0,-17 18 15,17 18-15,0-1 16,0 18-16,17-17 15,18 17-15,-17-35 16,0 0-16,17 0 0,0 0 16,1-35-1,-36 17-15,17 1 16,-17-18-16,18 17 16,0 18-1,-1 0 1,1 18-1,-1-1-15,1 1 16,0-1-16,-1 1 16,19 0-16,-19-18 15,-17-18-15</inkml:trace>
  <inkml:trace contextRef="#ctx0" brushRef="#br1" timeOffset="182">27764 14587 0,'35'0'16,"-17"0"-16,52 0 0,-35 0 16,18 0-16,0-17 15,-18 17-15,36-18 16,-53 18-16,-36-18 16</inkml:trace>
  <inkml:trace contextRef="#ctx0" brushRef="#br1" timeOffset="183">27958 14305 0,'17'53'16,"1"35"0,-18 18-16,18-35 15,-18-18-15,17-1 0,1 19 16,-1-36-16,1 1 15</inkml:trace>
  <inkml:trace contextRef="#ctx0" brushRef="#br1" timeOffset="184">28945 14658 0,'0'18'31,"0"17"-15,0-18-16,36 19 15,-19-19-15,19 1 16,-1-18 0,-17 0-16,34-18 15,-34 1-15,0-1 0,17-35 16,-35 36-16,18-19 15,-18-17-15,0 36 16,17 17 0,-17 35-1,0 0 1,18 1-16,-18 16 0,35 72 16,-17-71-16,-18 0 0,17 0 15,1 35 1,-18-18-16,0-52 15,0 0-15,-18-1 16,-17-17 0,18 0-16,-36-17 15,35 17-15,-35-36 16,18 19-16,-18-36 16,35 18-16,-52-18 15,52 17-15,-17-34 16</inkml:trace>
  <inkml:trace contextRef="#ctx0" brushRef="#br1" timeOffset="185">28910 14323 0,'-17'0'16,"34"-18"-16,1 18 15,-18-17-15,35-1 16,-17 0 0,-18 1-16,35-19 15,-35 19-15,18-19 16,-1 19-16,-17-19 15,18 36-15,0 0 16,-1 18 0,1 35-16,-1-18 15,1-17-15,0 17 0,17 1 16,0-19-16,1 18 16</inkml:trace>
  <inkml:trace contextRef="#ctx0" brushRef="#br1" timeOffset="186">30057 14429 0,'0'-18'16,"-18"0"-1,-17 18 1,17 0-16,-17 18 0,17 0 15,-35 17 1,36-17-16,17 17 16,0-18-16,17 1 0,36 35 15,-18-35-15,1-1 16,17 19-16,-18-36 16,-17 17-16,-1 1 15,-34-18-15,-36-18 16,35 18-1,-17 0-15,-36 0 16,36 0-16,17-17 0,18-1 16</inkml:trace>
  <inkml:trace contextRef="#ctx0" brushRef="#br1" timeOffset="187">30409 14570 0,'-17'17'0,"-1"54"16,1-53-16,17 34 16,-18-34-1,18 0-15,18-36 16,-1-35 0,-17 36-16,18-19 15,17-17-15,-35 36 16,35-19-1,-17 36 1,-18 36-16,0-1 16,0-17-16,0-1 15,0 1-15,0 0 16,18-36 0,-1-17-1,1 17-15,0 0 16,34-17-16,-16 35 15,-19-18-15,36 18 16,-35 0-16,0 36 16,-1-1-1,-17 0-15,0 18 16,0-35-16,18 17 16,-18-17-16,18 17 15,-1-35-15</inkml:trace>
  <inkml:trace contextRef="#ctx0" brushRef="#br1" timeOffset="188">30992 14587 0,'-18'-17'0,"0"17"16,1 0-16,-1 35 15,0 0-15,1 18 16,17 0-1,0-35-15,17-1 0,1 1 0,17-18 16,-17 0 0,0 0-16,-1 0 0,18-18 15,-17 1-15,0-36 16,-18 18-16,-18-1 16,18 19-16,-18-19 15,18 54 1,18 17-1,0-17-15,35 17 16,-36-17-16,36-1 16,-35 1-16,-1-18 0,-17 18 15</inkml:trace>
  <inkml:trace contextRef="#ctx0" brushRef="#br1" timeOffset="189">31291 14146 0,'-17'71'0,"17"35"16,17-36-1,-17 54-15,18-71 16,0 17-16,-18-17 0,35 35 15,-17-52-15,-1-1 16,-17-17-16,18-1 16,-18-34-16,18-1 15</inkml:trace>
  <inkml:trace contextRef="#ctx0" brushRef="#br1" timeOffset="190">31538 14164 0,'0'106'15,"18"-36"-15,-18 72 16,0-72-16,0-17 0,18 70 16,-1-17-1,1-70-15,-18-1 16,0-17-16,0-1 0,0 1 15</inkml:trace>
  <inkml:trace contextRef="#ctx0" brushRef="#br1" timeOffset="191">4057 15540 0,'-18'0'31,"1"0"16,-1 0-31,18 18-1,-18-18 17,36 0 30,17 0-46,1-18-16,-1 18 0,71 0 15,-53 0-15,105 18 16,36-18 0,-88 17-16,0-17 0,18-17 15,122-19 1,-104 19-16,-19-1 0,1-17 16,-19 17-16,72-17 15,-124 17-15,0 0 0,-18 18 16,0 0-16,0 0 15,-35 18 1</inkml:trace>
  <inkml:trace contextRef="#ctx0" brushRef="#br1" timeOffset="192">26441 15275 0,'17'0'94,"19"0"-79,-1-17-15,-17 17 16,52 0-16,-35-18 16,36 18-16,-18 0 15,-18 0-15,71 0 16,-53 0-16,53 0 15,-36 0-15,54 0 16,-36 0-16,71 0 16,-89 18-16,124-18 15,-106 17-15,142-17 16,-124 0-16,123 0 16,-106-17-16,107 17 15,-107 0 1,124-18-16,-123 18 15,140 0-15,-140-18 16,158 18 0,-159 0-16,18 0 0,106 18 15,-141 0-15,0-1 16,106 19-16,-106-1 16,-1-18-16,1 1 15,0 0-15,0-1 0,-18 1 0,53 0 16,-88-18-1,0 0-15,-18 0 16,-35-18-16</inkml:trace>
  <inkml:trace contextRef="#ctx0" brushRef="#br0" timeOffset="193">18680 10989 0,'-18'0'31,"36"0"32,52 18-48,-17-18-15,71 0 16,-54 0-16,71 17 16,-70-17-16,70 0 15,-71 0-15,54-17 16,-71 17-1,17-18-15,-34 18 16,-36-18-16</inkml:trace>
  <inkml:trace contextRef="#ctx0" brushRef="#br0" timeOffset="194">19032 10795 0,'-53'18'16,"-17"-1"-1,17 1-15,-18 17 16,36-35-16,-53 35 15,70-17-15,-35 17 16,36-17-16,17 17 16,17 1-16,36-1 15,-17-17-15,-1 17 16,18-18-16,35 19 16,-70-19-16,17 19 0,-35-19 15</inkml:trace>
  <inkml:trace contextRef="#ctx0" brushRef="#br0" timeOffset="195">1358 8608 0,'-17'0'15,"34"0"1,1 0-1,-1 0-15,1 0 16,0 0-16,35 0 16,0 0-16,-18 0 0,18 0 15,106 17 1,-71-17-16,18 0 0,17 0 0,124-17 16,-124 17-16,1-18 15,123 1 1,-124-1-16,54 18 15,-107-18-15,54 18 16,-89 18-16,0 0 16,-17-18-16,-36 35 15,1-35-15</inkml:trace>
  <inkml:trace contextRef="#ctx0" brushRef="#br0" timeOffset="196">1729 16457 0,'-36'-18'16,"1"1"-1,-71 17 1,71 17-1,0 19-15,-36 34 16,36-34-16,-36 87 0,54-70 16,17 0-16,-18 17 0,18 1 15,18 35-15,-1-53 16,36 35 0,-18-70-16,1 17 15,-1-35-15,0 17 0,36 1 16,-36-18-16,18 0 15,-35 0-15,-1-18 16,1 18-16</inkml:trace>
  <inkml:trace contextRef="#ctx0" brushRef="#br0" timeOffset="197">2170 17039 0,'-53'18'15,"17"-1"-15,-17 19 16,36-19-1,-1 1-15,18 17 16,0-17-16,18 0 0,-1-1 0,72 18 16,-54-17-1,0-18-15,71 18 16,-71-18-16,54-18 16,-54 18-16,-18-18 0,19 1 15,-19-18 1,-17 17-16,0 0 0,-35 1 15,-18-19 1,18 19-16,0-1 0,-36 0 16,36 18-16,0 0 0,17 18 15,0-18-15,36 18 16</inkml:trace>
  <inkml:trace contextRef="#ctx0" brushRef="#br0" timeOffset="198">2699 16933 0,'-88'18'16,"35"-18"-16,0 18 15,17-1-15,54 1 16,-18 0-16,71 17 15,17 0-15,-53-17 16,53-1-16,-52 1 16,-19 0-1,1-1-15,-36 19 16,-17-19-16,-36 1 16,36-1-16,-53-17 15,53 0-15,-1-17 16,19-1-16</inkml:trace>
  <inkml:trace contextRef="#ctx0" brushRef="#br0" timeOffset="199">3052 17039 0,'52'0'15,"1"0"1,36-17 0,-54 17-16,18-36 15,-36 19-15</inkml:trace>
  <inkml:trace contextRef="#ctx0" brushRef="#br0" timeOffset="200">3175 16933 0,'0'106'16,"0"-53"-16,18 35 15,-18-52-15,17-1 16,1-18-16,-18 19 0,18-19 15</inkml:trace>
  <inkml:trace contextRef="#ctx0" brushRef="#br0" timeOffset="201">4815 16351 0,'-17'-53'16,"-18"18"-1,-36 0-15,53 17 16,-52 18-1,34 18-15,-34 88 16,70-53-16,-18 17 16,18 1-16,18-18 0,17 88 15,0-71-15,-17 1 16,35 17-16,-35-70 16,-1 17-16,-17-17 15,-17-18 1,-19-36-16,1 19 15,0-1-15,0 0 0,-36-35 16,53 36-16,-17-1 16,53 1-1,52-1 1,-34 0-16,-1 1 0,71-1 16,-71 18-16,18 0 15,-18 0-15,0 0 16</inkml:trace>
  <inkml:trace contextRef="#ctx0" brushRef="#br0" timeOffset="202">4957 16792 0,'0'71'16,"0"-18"-1,17-18-15,-17-17 0,53 17 16,-18-35 0,-17 0-16,0-18 15,-1 1-15,-17-19 0,18-17 16,-18 36-16,0-36 16,0 35-1,18 18 1,-18 18-16,17 35 15,-17-36 1,18 1-16,-18 0 0,17-1 16,1-34 15,17-36-15,-17 18-16,0 17 15,17-35 1,-17 53-16,-1-18 0,19 18 15,-36 18-15,17 0 16,1 35-16,-18-36 16,0 1-16,35 35 15,-35-36-15,18-17 16,-1 0-16</inkml:trace>
  <inkml:trace contextRef="#ctx0" brushRef="#br0" timeOffset="203">5592 16686 0,'-36'71'0,"19"0"16,17-19 0,35-16-16,18-19 15,35-17 1,-17-17-1,-36-1-15</inkml:trace>
  <inkml:trace contextRef="#ctx0" brushRef="#br0" timeOffset="204">5786 16739 0,'-18'0'16,"71"0"15,-36 0-31,19 0 16,-1 0-16,53-17 0,-52-1 15,34-17 1,-52 35-16,-18-18 16,17 0-16</inkml:trace>
  <inkml:trace contextRef="#ctx0" brushRef="#br0" timeOffset="205">5997 16545 0,'0'53'16,"18"35"-1,-18 18-15,0-70 0,0-1 16,35 18 0,-17-36-16,35-34 15,-36-1-15</inkml:trace>
  <inkml:trace contextRef="#ctx0" brushRef="#br0" timeOffset="206">6279 16739 0,'18'53'16,"0"-17"-1,-18-19-15,17-17 0,19 0 16,-1-17-1,-35-1-15</inkml:trace>
  <inkml:trace contextRef="#ctx0" brushRef="#br0" timeOffset="207">6332 16457 0,'0'-18'15,"18"18"1</inkml:trace>
  <inkml:trace contextRef="#ctx0" brushRef="#br0" timeOffset="208">6650 16810 0,'18'0'16,"-18"-18"-16,-18 18 16,0 0-1,1 18 1,-1 17-16,0-35 15,18 35-15,0 1 16,0-19-16,18-17 16,0 18-16,-1-18 0,1 0 0,17 0 15,-17 0-15,17-53 16,-35 35-16,18-17 16,-18-18-16,0 18 15,-18 0-15,0-1 16,1 36-16,-18-17 15,17 34 1,18 1-16</inkml:trace>
  <inkml:trace contextRef="#ctx0" brushRef="#br0" timeOffset="209">6879 16916 0,'0'17'15,"0"1"-15,-17-18 16,34 0 0,1-35-1,-18 17-15,17 0 16,36-34-16,-35 34 16,35-17-16,-35 35 15,17 17-15,-18 1 16,1 17-16,0 0 15,-1 18 1,1-35-16,0 17 16,-1-17-16,1-18 15</inkml:trace>
  <inkml:trace contextRef="#ctx0" brushRef="#br0" timeOffset="210">7620 16351 0,'0'18'16,"0"0"-1</inkml:trace>
  <inkml:trace contextRef="#ctx0" brushRef="#br0" timeOffset="211">7691 16739 0,'17'18'16,"-17"-36"15</inkml:trace>
  <inkml:trace contextRef="#ctx0" brushRef="#br0" timeOffset="212">8573 16069 0,'-18'0'78,"0"0"-62,1 0-1,-1 0-15,0 0 16,36 0 31,53-18-47,-36 18 16,18 0-16,53 0 15,-36 0-15,-17-17 0,53 17 16,-71 0-16,18 0 15,0 0 1,-18 0-16,-17-18 16,0 18-16,-36 0 15,0 0-15,-17 18 16,0-18-16</inkml:trace>
  <inkml:trace contextRef="#ctx0" brushRef="#br0" timeOffset="213">8890 16122 0,'18'18'16,"-1"17"-16,-17-17 0,18 17 0,17 71 16,-17-53-16,17 70 15,-17-70-15,17 53 16,-35-53-1,18 35-15,-18-53 16,0 18-16,-18-35 16,-17-1-1,-1-17-15,-52 18 16,35-36-16,0 18 0,1 0 16,-37-17-16,72-1 15,-1 0-15,0 18 16,36-17-16</inkml:trace>
  <inkml:trace contextRef="#ctx0" brushRef="#br0" timeOffset="214">9543 16193 0,'-36'-18'16,"19"36"0,-1-18-16,-17 52 15,35-16-15,-18 17 16,18 0-16,-17 70 15,34-70-15,1 0 16,-1 0-16,36 53 16,-35-71-16,17 0 0,1 0 15,-19-17-15,36 0 16,-35-1-16,-1-17 16</inkml:trace>
  <inkml:trace contextRef="#ctx0" brushRef="#br0" timeOffset="215">10037 16563 0,'-18'-18'16,"0"18"-1,18 18 1,-17 17-1,17 0-15,0 18 16,0-35-16,17 17 16,1-17-1,-18 0-15,35-1 16,-17-17-16,-1 0 16,1-17-16,-18-1 15,0 0-15,18 18 31,-1 36-15,1-19-16,0 1 0,17 17 16,0-35-16,18 18 15,-35-36-15,35 1 16,-53-1-16,0-35 16,0 35-16,-36-35 15,19 18 1,-19-18-16,19 36 15,-1 17-15</inkml:trace>
  <inkml:trace contextRef="#ctx0" brushRef="#br0" timeOffset="216">10724 16775 0,'0'17'16,"-17"19"-16,-1-1 15,-17 18-15,17-18 16,1-17-16,-1-1 16,18 1-16</inkml:trace>
  <inkml:trace contextRef="#ctx0" brushRef="#br0" timeOffset="217">10901 16210 0,'0'71'16,"0"17"0,17-18-16,-17 36 15,0-53-15,0 0 0,0-18 16,0 1-16,0-19 15,18-17-15,-18-35 16,18 17-16,35-17 16,-18 17-16,-17 1 15,52 17 1,-35 17-16,18 19 16,-35-19-16,0 19 15,-18-19-15,-36 19 16,1-19-16,-53 19 15,53-36-15,-71 0 16,70 0-16,-16 0 16,69-18-1,1 0 1</inkml:trace>
  <inkml:trace contextRef="#ctx0" brushRef="#br0" timeOffset="218">11236 16034 0,'53'35'15,"-18"-17"1,0 17-16,71 53 15,-70-35-15,52 71 16,-53-54-16,-17 1 0,17 70 16,-35-88-16,-35 70 15,17-70-15,-53 35 16,36-70 0,-35 17-1,17-35-15</inkml:trace>
  <inkml:trace contextRef="#ctx0" brushRef="#br0" timeOffset="219">12030 16492 0,'17'-17'31,"1"17"-15,53 0-1,-36-18-15,53 18 0,-53 0 16,36-18-1,-53 18-15,17 18 16</inkml:trace>
  <inkml:trace contextRef="#ctx0" brushRef="#br0" timeOffset="220">12083 16792 0,'88'0'16,"-35"0"-16,0 0 15,35-35 1,-53 17-16,0 18 0</inkml:trace>
  <inkml:trace contextRef="#ctx0" brushRef="#br0" timeOffset="221">13335 15769 0,'-18'0'16,"18"18"-1,0 17 1,0 36-1,18-18-15,-18 17 16,18-35-16,-1 18 16,1-35-16,0 35 15,-18-35-15,-36 17 16</inkml:trace>
  <inkml:trace contextRef="#ctx0" brushRef="#br0" timeOffset="222">12982 16387 0,'-17'0'0,"34"0"16,1 0-16,70-18 15,-17 0 1,105 1-16,-70-1 16,0 0-16,70 1 15,-105 17-15,-18 0 0,52 0 16,-87 0-1,0 0-15,-18 17 16</inkml:trace>
  <inkml:trace contextRef="#ctx0" brushRef="#br0" timeOffset="223">13353 16651 0,'-18'71'15,"18"-1"1,18-17-16,-18-18 15,17-17-15,-17 0 16,0-36 0,0-17-16,0 0 15,18-36-15,-18 53 16,18-35 0,-1 36-16,-17-1 0,18 18 15,-1 0-15,1 35 16,0-17-16,-18 17 0,0-17 15,17 35 1,1-35-16,-18-1 0,18-17 16,-1 0-1,-17-17-15,18-1 0,17-35 16,-17 18 0,0 17-16,17-17 0,-18 17 15,1 18-15,0 18 16,-1 17-1,1 0-15,-18 1 16,18-1-16,-18-17 0,0 34 16,17-52-16,1 18 15,-18 0-15,18-36 16</inkml:trace>
  <inkml:trace contextRef="#ctx0" brushRef="#br0" timeOffset="224">15222 16069 0,'-17'18'16,"34"-18"0,1 0-1,0-18 17,-1 0-32,1-17 15,-18 17-15,0 1 0,18-1 16,-18 1-16,17-1 15,1 0-15,-1 1 0,1 17 16,0-18 0,-36 18 15,-17 0-15,0 0-16,-54 18 15,36-18-15,-70 35 16,52-35-16,-70 18 15,88-1-15,-70 1 16,70-1-16,-18 1 16,54 0-16,-1-1 15,18 1-15,18 0 16,-1-1-16,54 1 16,-18 0-16,53-1 15,-53-17-15,53 36 16,-54-19-16,19 1 15,-53-1-15,-1 19 16,-34-19 0,-19 19-16,1-19 15,0 1-15,-71 0 16,71-1-16,-18 1 0,-35 17 16,52-17-1,1-1-15,17 19 16,18-19-16,36 19 15,-19-19-15,71 18 16,-35-17-16,71 17 16,-71-17-16,70 0 15,-52-18-15,17 0 16,-35 0-16,-35 0 16,17-18-16,0 0 15,-35 1-15,18-1 0,-18 0 16,0 1-16,-36-18 15,19 17-15,-1 0 16,1 18 0</inkml:trace>
  <inkml:trace contextRef="#ctx0" brushRef="#br0" timeOffset="225">14623 17022 0,'-18'0'15,"0"0"-15,18 35 16,0-18-1,0 19-15,18-19 16,-18 19-16,18-36 16,-1 17-16,-17-34 31</inkml:trace>
  <inkml:trace contextRef="#ctx0" brushRef="#br0" timeOffset="226">14605 16880 0,'0'-17'15,"0"-1"1,18 1 0,-1-1-16,1 18 15,0 0-15,-1 0 16,1 0-16</inkml:trace>
  <inkml:trace contextRef="#ctx0" brushRef="#br0" timeOffset="227">14887 16951 0,'18'0'31,"0"0"-15,-1 0-16,1 0 0,-1 0 16</inkml:trace>
  <inkml:trace contextRef="#ctx0" brushRef="#br0" timeOffset="228">14834 17074 0,'36'0'15,"-19"0"-15,1 0 0,52-17 16,-52 17 0,17-18-16,1 18 0</inkml:trace>
  <inkml:trace contextRef="#ctx0" brushRef="#br0" timeOffset="229">15275 16969 0,'0'17'16,"0"1"-16,18 0 15,-18-1-15,18 18 16,-1-17 0,1-18-1</inkml:trace>
  <inkml:trace contextRef="#ctx0" brushRef="#br0" timeOffset="230">14676 15522 0,'0'18'31,"0"17"-15,0-17-16,0 17 16,17 18-16,-17-35 15,0-1-15,0 1 0,18-18 16,-18-18 0,0-35-1,0 18-15,17-18 16,-17 18-16,0 17 15,36-17-15,-19 35 16,1 0-16,0 35 16,-18 1-1,0-19-15,17 1 0,1-1 16,-18 1-16,18-18 16,-1-18-1,1 1-15,0-18 16,-18 17-16,17 0 0,1 1 15,-1 34 1,1 19 0,-18-19-16,18 1 0,-18-1 15,17 1-15,1 0 16</inkml:trace>
  <inkml:trace contextRef="#ctx0" brushRef="#br0" timeOffset="231">15752 16157 0,'-36'36'16,"36"-19"-1,53-17 1,-18 0-16,36-17 16,-36-19-16,1 19 0,-1-1 15,0-17-15,0-18 16,-17 17-16,0 19 16,-18-18-16,0-1 0,-18 1 15,0 17-15,1 18 16,-19 0-16,19 36 15,-18 52-15,35-18 16,-18 54 0,18-54-16,-18 72 15,18-72-15,0 18 16,0-52-16,-17-1 16,-1-18-16,0-17 15,1-17-15,-1 17 16,0-18-16,1-17 0,-1 0 15,18 17-15,18 0 16,17 1-16,18 17 16,-18 0-16,36 35 15,-36-17-15,53 17 16,-70-17-16,35 17 16,-35-18-1,-1 1-15</inkml:trace>
  <inkml:trace contextRef="#ctx0" brushRef="#br0" timeOffset="232">16686 15804 0,'-17'0'16,"-1"18"-1,-17 53 1,35-36-16,-18 18 0,18 17 16,0 54-16,0-54 15,18 54-15,-1-89 16,1 0-16,17 36 16,1-53-16,-19-1 15,19 1-15,-19 0 16</inkml:trace>
  <inkml:trace contextRef="#ctx0" brushRef="#br0" timeOffset="233">17074 16175 0,'-17'35'16,"17"18"0,0-18-16,0 1 0,35 34 15,0-17 1,1-35-16,17 17 16,-18-35-16,35-18 15,-34-17-15,-19 17 16,1-34-16,-18 16 15,0-17 1,0 36-16,-18-1 16,1 18-16,-1 18 15,18 17-15,0 53 16,18-35-16,-1 53 16,1-53-16,17 35 15,-17-35-15,-18-18 16,0 18-16,0-35 0,-18 35 15,1-36 1,-36-17-16,35-17 16,-17-1-16,-36-35 15,36 18-15,0 0 16,-36-36-16,53 18 16</inkml:trace>
  <inkml:trace contextRef="#ctx0" brushRef="#br0" timeOffset="234">17092 15893 0,'0'0'0,"0"-18"16,0 0-1,18 1-15,-18-1 16,0-17 0,17 17-16,-17 1 15,18 17-15,-18-18 16,18 18-1,-1 0-15,1 18 16,0-1-16,-1 1 16,1 17-16,17 0 15,-35 1-15,35-1 16,-35-17-16,0-1 0,0 1 16,0-1-1,0 1-15</inkml:trace>
  <inkml:trace contextRef="#ctx0" brushRef="#br0" timeOffset="235">17709 15699 0,'-17'-18'15,"-1"18"-15,1 0 16,-1 18-16,0 17 15,1 35 1,17-34-16,17 34 0,-17-34 16,18-1-16,17 0 0,18 0 15,-35-17-15,35-18 16,-36 0 0,19 0-16,-19-18 15</inkml:trace>
  <inkml:trace contextRef="#ctx0" brushRef="#br0" timeOffset="236">17868 15928 0,'18'35'16,"-18"36"0,17-36-1,1-17 1</inkml:trace>
  <inkml:trace contextRef="#ctx0" brushRef="#br0" timeOffset="237">17921 15787 0,'-18'0'16,"36"0"-1,-18-18 1</inkml:trace>
  <inkml:trace contextRef="#ctx0" brushRef="#br0" timeOffset="238">18098 15716 0,'17'36'15,"1"-19"-15,17 36 16,-17-35-16,-1 17 16,-17 0-16,0 18 15,0-35-15,-35 35 16,17-36-16</inkml:trace>
  <inkml:trace contextRef="#ctx0" brushRef="#br0" timeOffset="239">18380 16439 0,'0'18'31,"0"0"-15,0 17 0,-18 0-16,0-17 0,-17 17 15,35-17 1,-17-18-16</inkml:trace>
  <inkml:trace contextRef="#ctx0" brushRef="#br0" timeOffset="240">18715 16281 0,'-18'-18'16,"1"18"-16,17 18 15,0-1-15,0 19 0,0 34 16,17-35-1,1 1-15,17 17 16,0-36-16,1-17 0,34 0 16,-52 0-1,17-17-15,-17-1 0,-1 0 16,1-17-16,-18 17 16,0-17-16,0 18 0,0-19 15,-18 19-15,1 34 16,17 19-16,0 34 15,17-17-15,-17 18 16,18-19-16,0 1 0,-1 0 16,-17 0-16,18-17 15,0 34-15,-18-52 16,-18-1 0,0 1-16,-35-18 15,18-18-15,-35 1 16,17-19-16,-18 1 15,36 0-15,0 17 0,17-17 16</inkml:trace>
  <inkml:trace contextRef="#ctx0" brushRef="#br0" timeOffset="241">19156 15769 0,'-18'0'15,"18"18"16,-17 17-31,17 0 16,0 54-16,17-54 16,1 35-16,-18-34 15,53 17 1,-36-18-16,19-17 16,-1-1-16,0-34 15,-17 17-15</inkml:trace>
  <inkml:trace contextRef="#ctx0" brushRef="#br0" timeOffset="242">19350 16034 0,'0'17'16,"0"19"-1,0-19-15,18 1 0,-1 0 16,1-1-16,-1-17 15</inkml:trace>
  <inkml:trace contextRef="#ctx0" brushRef="#br0" timeOffset="243">19420 15875 0,'-17'-18'15,"34"18"1</inkml:trace>
  <inkml:trace contextRef="#ctx0" brushRef="#br0" timeOffset="244">19509 15857 0,'0'18'0,"17"0"16,1-1-16,-18 1 16,18 0-16,17 34 15,-18-16-15,-17-19 0,18 36 16,-18-35-16,0 0 16,0-1-16,-18-17 0,18 18 15</inkml:trace>
  <inkml:trace contextRef="#ctx0" brushRef="#br0" timeOffset="245">19632 15628 0,'0'-18'31,"18"18"-15,17 36-1,0-19-15,1 19 0,16 52 16,-16-35-16,34 70 16,-34-52-16,-19-1 15,19 71-15,-19-70 16,1 0-16,-18-1 16,0 1-16,0-18 0,-18 17 0,18 18 15,-17-52 1,-1 34-16,0-35 15,-17 1-15,17-19 16</inkml:trace>
  <inkml:trace contextRef="#ctx0" brushRef="#br0" timeOffset="246">17463 17304 0,'0'-18'16,"17"18"-1,-17 18 1,0-1 0,0 19-16,0-19 15,0 36-15,0-17 0,18 34 0,-18-17 16,0 70 0,17-70-16,-17-17 0,18 34 15,0-35-15,-1-17 16,1 17-16,-18-17 15,0-36 17</inkml:trace>
  <inkml:trace contextRef="#ctx0" brushRef="#br0" timeOffset="247">17233 17586 0,'0'-18'31,"0"1"1,18-36-17,-1 18 1,-17 17-16,18 0 15,0 1-15,-1-1 16,1-17-16,0 17 0,-1-17 0,19 17 16,-19-17-16,1 0 15,0 17-15,-1 0 16,1 18 0,-1 18-1,-17 17-15,36 0 16,-1 1-16,0-1 15,1-17 1,-1-1-16,0 19 16</inkml:trace>
  <inkml:trace contextRef="#ctx0" brushRef="#br0" timeOffset="248">10213 17410 0,'0'0'0,"0"17"15,-18 36 1,18 0-16,0 71 16,0-72-1,0 1-15,0 53 16,0-71-16,18 36 15,-18-53-15,0-1 16,0 1-16,18-36 16,-1 1-16</inkml:trace>
  <inkml:trace contextRef="#ctx0" brushRef="#br0" timeOffset="249">9984 17604 0,'-36'0'15,"19"17"1,34-17 0,1-35-1,0 17-15,35-52 16,-36 35-16,18 17 15,1-35-15,-1 18 16,-17 17-16,-18-17 0,17 35 16,-17 17 15,0 36-31,18 18 16,0-36-16,-1-17 15,1-1-15,35 36 16,-36-53-16,1 0 15,17 0-15</inkml:trace>
  <inkml:trace contextRef="#ctx0" brushRef="#br0" timeOffset="250">10918 17427 0,'0'36'0,"0"16"15,0 1-15,0 0 0,0 0 16,0 0-16,18 53 15,-18-53-15,0 0 16,18 0-16,-1-36 16,1-17-16,0-17 15</inkml:trace>
  <inkml:trace contextRef="#ctx0" brushRef="#br0" timeOffset="251">10724 17551 0,'0'-18'31,"0"0"-31,36-17 16,-19 18-16,1-1 15,35-35-15,-18 35 16,-17 1-16,35-36 16,-36 53-16,1-18 0,0 18 15,-1 35 17,-17 18-32,18-17 15,-18-19-15,35 36 16,-17-35-16,0-1 0,-1 1 15</inkml:trace>
  <inkml:trace contextRef="#ctx0" brushRef="#br0" timeOffset="252">20638 16334 0,'-18'0'16,"18"-18"-1,0 0 1,18 18 15,-1 0-15,18 0-16,36-17 16,-18 17-1,-18 0-15,-17 0 16,17 17-16,-35 1 15</inkml:trace>
  <inkml:trace contextRef="#ctx0" brushRef="#br0" timeOffset="253">20655 16492 0,'53'0'0,"-35"0"15,52-17-15,-17-1 16,-18 18-16,1-18 0,-1 18 15,-17 0-15</inkml:trace>
  <inkml:trace contextRef="#ctx0" brushRef="#br0" timeOffset="254">21396 16316 0,'18'0'16,"-1"0"-1,1 0 1,17 18 0,-17-18-16,35 17 15,-18-17-15,0 0 16,-17-17-16</inkml:trace>
  <inkml:trace contextRef="#ctx0" brushRef="#br0" timeOffset="255">22225 15910 0,'-18'0'0,"18"-17"32,18 17-32</inkml:trace>
  <inkml:trace contextRef="#ctx0" brushRef="#br0" timeOffset="256">22225 15910 0,'0'-53'0,"0"36"15,0-1 1,0 0-16,0 1 0,18 17 16,-18 17 15,0 19-31,0-19 15,0 36-15,17-17 16,-17-1-16,0-18 0,0 19 16,18-1-1,-18-17-15,0 17 16,18-35-16,-18 18 0,-18-18 16</inkml:trace>
  <inkml:trace contextRef="#ctx0" brushRef="#br0" timeOffset="257">22013 16281 0,'36'-18'16,"-19"18"-16,19 0 0,16-18 15,-16 18-15,34-17 16,-17 17-16,0 0 0,18-18 15,-36 18-15,0 0 0,18 0 16</inkml:trace>
  <inkml:trace contextRef="#ctx0" brushRef="#br0" timeOffset="258">22243 16598 0,'-18'71'16,"-17"-1"-16,35-34 16,0-19-1,17-17 1,1-35-16,0-18 15,-1 18-15,-17 17 16,18-17-16,-18 17 0,18-17 16,-1 35-16,1 0 15,-18 18-15,0 34 16,0-16-16,0-1 16,17-17-16,-17-1 15,36-17 1,-19-17-16,1-19 15,0 19-15,-1-19 16,1 19-16,17-1 16,1 1-16,-19 34 15,1 18-15,-18-17 16,17 53 0,-17-36-16,0 18 15,18-35-15,-18-1 16</inkml:trace>
  <inkml:trace contextRef="#ctx0" brushRef="#br0" timeOffset="259">23936 15875 0,'18'-18'15,"-18"1"-15,-36-1 16,1 18 0,-18 0-16,-70 18 15,-18 17 1,70-17-16,0 17 0,1-17 16,-18 34-16,70-34 15,0 0-15,36-1 16,35 19-16,-18-19 15,18-17-15,0 18 16,0 0-16,-18-1 16,18 1-16,-35-18 0,17 18 0,-17-1 15,-36 18-15,-17-17 16,-18 0-16,18 17 0,-71 36 16,53-54-16,-18 54 15,54-54-15,17 36 16,17-35-1,72 17-15,-37-35 16,90 0-16,-72 0 16,54 0-16,-89 0 15,35 0-15,-87 0 32</inkml:trace>
  <inkml:trace contextRef="#ctx0" brushRef="#br0" timeOffset="260">23319 17022 0,'0'17'31,"17"18"-16,1-17-15,-18 0 0,18 17 16,-18-17 0,17-1-16,-17 1 0</inkml:trace>
  <inkml:trace contextRef="#ctx0" brushRef="#br0" timeOffset="261">23301 16828 0,'0'-36'16,"18"36"-16,-18-17 0,35-1 15,-17 18-15,-1 0 16,18 0-16</inkml:trace>
  <inkml:trace contextRef="#ctx0" brushRef="#br0" timeOffset="262">23477 16863 0,'18'0'16,"0"0"-16,-1 0 15,19 0 1,-19 0-16,18 0 16</inkml:trace>
  <inkml:trace contextRef="#ctx0" brushRef="#br0" timeOffset="263">23460 16986 0,'35'18'0,"-17"-18"15,35 0-15,-18 0 16,18-18-16,-18 18 0,-17-17 16,17 17-16</inkml:trace>
  <inkml:trace contextRef="#ctx0" brushRef="#br0" timeOffset="264">23865 16951 0,'18'18'16,"0"-1"-16,-1 19 15,1-19-15,0 1 16,17-1 0</inkml:trace>
  <inkml:trace contextRef="#ctx0" brushRef="#br0" timeOffset="265">23283 15558 0,'0'17'16,"-17"-17"-16,17 18 15,0 17-15,0-17 16,0-1-16,-18-17 0,36 0 31,-18-17-15,0-1-16,17-35 15,1 36-15,17-1 16,-17 0-16,0 18 16,-1 18-1,1 0-15,-1-1 16,1 18-16,0-17 15,-18 0-15,0-1 16,0-34 0,17-1-1,-17 0 1,18 18-16,-18-17 0,18-1 0,17 1 16,18 17-1,-18 0-15,-17 17 0,17 18 16,0 18-1,-35-35-15,0 17 16,18 1-16</inkml:trace>
  <inkml:trace contextRef="#ctx0" brushRef="#br0" timeOffset="266">24377 16210 0,'18'-17'15,"-18"-1"1,17 0-16,-17 1 16,18-1-16,-36 18 31,18 18-15,-17 35-16,17-18 15,0-18-15,17 19 16,-17-19-16,18 1 0,0 0 0,-1-1 15,18 1 1,18-36-16,-35 1 0,0-1 16,-1-35-1,-17 18-15,0 17 16,0 1-16,0 34 16,0 36-16,0-18 15,18 71 1,0-53-16,17 35 15,-18-35-15,19 0 16,-36-18-16,-18-17 16,0 0-16,-34-36 15,16 18-15,-34-35 16,17 17-16,-18-17 16,36 0-16,0 17 15,17 0-15,18-17 16</inkml:trace>
  <inkml:trace contextRef="#ctx0" brushRef="#br0" timeOffset="267">24800 15681 0,'0'-18'16,"-17"18"0,-1 18-16,18 0 15,-18 17-15,18 0 16,0 0-16,18 54 16,0-54-16,-1 0 0,1-17 15,0 17-15,34 18 16,-34-53-16,0 18 15,-1-18-15,1 0 0,0-18 16</inkml:trace>
  <inkml:trace contextRef="#ctx0" brushRef="#br0" timeOffset="268">24959 15928 0,'0'35'0,"18"0"16,-1-17-1,1 0-15</inkml:trace>
  <inkml:trace contextRef="#ctx0" brushRef="#br0" timeOffset="269">24994 15752 0,'-17'0'0</inkml:trace>
  <inkml:trace contextRef="#ctx0" brushRef="#br0" timeOffset="270">25135 15681 0,'0'18'16,"0"-1"-16,18 1 16,0 35-1,-1-18-15,-17 0 0,0 1 16,0-1-16,0-17 16,-17 52-16,-1-52 0,0-1 15</inkml:trace>
  <inkml:trace contextRef="#ctx0" brushRef="#br0" timeOffset="271">25382 15857 0,'-17'53'15,"17"0"-15,0-18 0,0 54 16,17-36 0,-17 0-16,18-1 0,0 1 15,-18 0-15,17 0 16</inkml:trace>
  <inkml:trace contextRef="#ctx0" brushRef="#br0" timeOffset="272">25576 16245 0,'0'18'15,"-17"35"-15,17-18 16,17 18 0,1-35-16,17-1 15,-17 1-15,17-18 16,-17-18-16,0 1 15,-18-1-15,0-17 16,0 17-16,0 1 0,-18-19 0,0 1 16,18 17-1,-17 1 1,34 17-16,1 0 16,17 0-16,-17 0 0,17 0 15,0 0-15,18 17 16,-35-17-16,0 0 15,-1 18-15,-17 0 16,-35 17-16,17-17 16,-17 35-16,35-36 15,0 36-15,0-35 16,18-1 0,-1-17-16,19-17 15,-19-1-15,18-17 16,-17 17-16,-18-17 0,0-18 15,0 35-15,0 1 16,0 34 0,0 54-1,18-36-15,17 53 16,-17-52-16,-1 17 16,19 17-16,-36-17 15,0-35-15,0-1 16,-36 1-1,-17 0-15,18-18 16,0 0-16,-36-18 16,18 18-1,18-18-15,17 18 0,1 0 16,17-17-16</inkml:trace>
  <inkml:trace contextRef="#ctx0" brushRef="#br0" timeOffset="273">26335 16193 0,'0'-18'0,"0"36"16,18 17 0,-18 0-16,17 18 15,1-18-15,17 18 16,-17-35-1,17-1-15,-17-17 16,-1-17-16,1-1 16,0-35-16,-18 18 15,17-18 1,-17 35-16,0 36 16,0 53-1,18-18-15,-1 52 16,1-34-16,17 35 15,-17-71-15,-18 36 16,0-54-16,-18 1 16,1-18-1,-36-35-15,35 17 16,1-17-16,-36-18 16,35 0-16,-17 18 0,17-1 15</inkml:trace>
  <inkml:trace contextRef="#ctx0" brushRef="#br0" timeOffset="274">26264 15998 0,'18'-17'15,"-18"-1"-15,18 1 16,35-36 0,-36 17-16,1 19 0,-1-19 15,1 19-15,-18-18 16,18-1-16,-1 36 16,-17 53-1,0-35-15,0 17 16,18 0-16,0 18 15,17 0 1,-17-35-16,-1-1 0</inkml:trace>
  <inkml:trace contextRef="#ctx0" brushRef="#br0" timeOffset="275">26670 15663 0,'0'53'31,"0"-17"-31,0 16 0,18 37 16,-1-36-16,19 17 16,-19-35-16,36 18 15,-18-53 1,1 0-16</inkml:trace>
  <inkml:trace contextRef="#ctx0" brushRef="#br0" timeOffset="276">26935 15928 0,'0'0'0,"0"18"0,17 17 16,-17-18-1,18 1-15,0 0 16,-1-18-16</inkml:trace>
  <inkml:trace contextRef="#ctx0" brushRef="#br0" timeOffset="277">26935 15752 0,'0'17'32</inkml:trace>
  <inkml:trace contextRef="#ctx0" brushRef="#br0" timeOffset="278">27076 15628 0,'35'35'0,"18"36"15,-35-36-15,17 53 16,-18-35-16,1-17 16,-18 52-1,-18-53-15,1-17 0,-36 52 16,35-52-1</inkml:trace>
  <inkml:trace contextRef="#ctx0" brushRef="#br0" timeOffset="279">27534 16422 0,'0'-18'16,"18"18"-1,17-17 1,1 17-1,-1 0-15,35-18 0,-34 18 16,17 0 0,-36 0-16,18 0 15,-17 0-15,-36 0 32</inkml:trace>
  <inkml:trace contextRef="#ctx0" brushRef="#br0" timeOffset="280">27728 16157 0,'0'36'0,"0"34"16,18-17 0,0 35-16,-1-53 15,19 36-15,-36-36 16,17-17-16,1 17 16</inkml:trace>
  <inkml:trace contextRef="#ctx0" brushRef="#br0" timeOffset="281">28346 15769 0,'0'-17'0,"-53"-1"16,35 36-16,-17 34 15,0 1-15,17 0 16,0 0-16,18 18 0,0-18 16,0 70-1,18 1-15,0-71 0,17-18 16,0 18-16,-17-18 16,17 0-16,0-17 0,18 0 15</inkml:trace>
  <inkml:trace contextRef="#ctx0" brushRef="#br0" timeOffset="282">28610 15840 0,'0'35'0,"0"18"16,0 35-1,36 89 1,-36-125-16,17 37 16,1-36-16,-1-1 15,1-34-15,-18 0 16,18-18-16</inkml:trace>
  <inkml:trace contextRef="#ctx0" brushRef="#br0" timeOffset="283">28822 16245 0,'18'0'16,"17"0"-1,18 0 1,-36 0-16,36-17 16</inkml:trace>
  <inkml:trace contextRef="#ctx0" brushRef="#br0" timeOffset="284">29245 16245 0,'0'-17'16,"0"34"15,18 19-16,-18-19-15,0 19 0,35 34 16,-17-35-16,17 1 16,-17-19-16,17 1 15,-17-18 1,-1-35-16,1 17 16,0-35-16,-1 36 15,1-36 1,-18 35-16,18 18 15,-18 18-15,0 70 16,0 18 0,0-53-16,17 52 15,-17-52-15,18 18 16,-18-36-16,-18 0 16,1-35-16,-19 0 15,19-17-15,-36-36 16,35 35-16,-35-52 15,35 34-15,-34-34 16,34 17-16</inkml:trace>
  <inkml:trace contextRef="#ctx0" brushRef="#br0" timeOffset="285">29563 15769 0,'-18'35'16,"18"-17"-16,0 35 0,18 18 16,-1-19-16,19 19 15,-19-53-15,19 35 16,-19-53-16,19 17 15,-36-34-15</inkml:trace>
  <inkml:trace contextRef="#ctx0" brushRef="#br0" timeOffset="286">29739 15998 0,'0'53'16,"18"-35"-16,-18 0 0,0-1 15</inkml:trace>
  <inkml:trace contextRef="#ctx0" brushRef="#br0" timeOffset="287">29810 15857 0</inkml:trace>
  <inkml:trace contextRef="#ctx0" brushRef="#br0" timeOffset="288">29810 15857 0,'88'53'16,"-70"-17"-1,-1-1-15,1 0 16,-1 0-16,-17 18 16</inkml:trace>
  <inkml:trace contextRef="#ctx0" brushRef="#br0" timeOffset="289">30057 15681 0,'0'53'15,"17"-18"1,36 53-16,-35-35 16,17 0-16,-17 0 15,17 0-15,0 0 0,-17 0 0,-18 0 16,18 0-16,-18 0 0,-18 52 15,0-52-15,-17 18 16,17-53-16,-17 34 16,18-52-1,-19 18-15</inkml:trace>
  <inkml:trace contextRef="#ctx0" brushRef="#br0" timeOffset="290">29704 15875 0</inkml:trace>
  <inkml:trace contextRef="#ctx0" brushRef="#br0" timeOffset="291">29633 15875 0,'18'-18'16</inkml:trace>
  <inkml:trace contextRef="#ctx0" brushRef="#br0" timeOffset="292">30674 15875 0,'0'-18'16,"0"36"-1,0 35 1,0 0 0,0 0-16,0 17 0,0 36 15,0-53-15,0-18 16,18 54-16,-1-54 16,-17-18-16,53 19 15,-35-36-15,0 0 0</inkml:trace>
  <inkml:trace contextRef="#ctx0" brushRef="#br0" timeOffset="293">30886 16281 0,'-36'35'16,"36"-17"-16,0 17 15,0 0-15,36 0 16,-19-17-16,19 0 15,-19-18-15,1 0 16,0 0-16,-18-36 16,0 19-16,0-36 15,0 35-15,-18-35 16,18 36-16,0-1 16,0 0-16,18 18 15,-1 0-15,18 0 16,-17 18-16,17-18 15,-35 18 1,36-18-16,-36 17 16,0 1-16,-18 0 15,0 17-15,18-17 16,-17 17 0,17-18-16,0 1 15,0 0 1,35-36-16,-17 18 15,-18-18-15,35-34 16,-17 34-16,17-17 16,-35 17-16,17 18 15,1 18-15,-18-1 16,18 71-16,-18-35 16,35 88-1,-17-17-15,-1-71 0,1 53 16,-18-71-16,0 0 15,-18 1 1,1-19-16,-1-17 0,-35 0 16,18 0-1,0-17-15,-54-36 0,54 35 16,17 0-16,-34 1 16,16-1-1,36 36-15</inkml:trace>
  <inkml:trace contextRef="#ctx0" brushRef="#br0" timeOffset="294">31662 15857 0,'0'-35'15,"-18"53"1,-17 35-16,35 52 16,-18-52-16,36 71 15,0-18 1,17-18 0,18-18-16,-36-34 15,19-19-15,-19-17 16</inkml:trace>
  <inkml:trace contextRef="#ctx0" brushRef="#br0" timeOffset="295">31856 15981 0,'0'35'0,"0"0"16,0 54-1,17-36-15,-17-18 0,36 35 16,-36-34-16,35 17 16,-17-36-16,-1 1 15</inkml:trace>
  <inkml:trace contextRef="#ctx0" brushRef="#br0" timeOffset="296">32068 16245 0,'35'-17'15,"0"-1"1,-17 1 0</inkml:trace>
  <inkml:trace contextRef="#ctx0" brushRef="#br0" timeOffset="297">32279 16263 0,'0'35'16,"18"18"0,17 0-1,0-35 1,1-18-16,-1 0 0,0-18 16,-17-17-1,-1-18 1,1 18-16,-18 17 15,18 18 1,-18 35-16,0 1 0,17 52 16,-17-35-16,0 35 15,18-35 1,-18-18-16,0 36 16,0-54-16,0 1 0,-35 0 15,17-18-15,0 0 16,1-18-16,-1 0 15,1 1-15,-1-19 0,-35-17 16,35 1-16</inkml:trace>
  <inkml:trace contextRef="#ctx0" brushRef="#br0" timeOffset="298">32244 15981 0,'-18'-18'16,"36"1"-1,0-19-15,17 1 16,0 0 0,-17 17-16,-1 0 15,1 1-15,-18 34 16,0 1-1,0 17 1,0-17-16,18 17 16,-18 1-16</inkml:trace>
  <inkml:trace contextRef="#ctx0" brushRef="#br0" timeOffset="299">32597 15716 0,'0'18'0,"0"0"16,0 17-16,0 0 0,17 53 15,1-52-15,17 52 16,1-35-16,16 0 15,-34-18-15,35 0 16,-35-35 0</inkml:trace>
  <inkml:trace contextRef="#ctx0" brushRef="#br0" timeOffset="300">32897 16034 0,'0'35'16,"17"0"-16,-17-17 15,0 0-15</inkml:trace>
  <inkml:trace contextRef="#ctx0" brushRef="#br0" timeOffset="301">32897 15822 0,'-18'-18'16</inkml:trace>
  <inkml:trace contextRef="#ctx0" brushRef="#br0" timeOffset="302">32985 15893 0,'35'35'16,"-35"-17"-16,18 17 16,17 35-16,-35-52 15,0 17-15,18 18 16,-36-35-16,0 17 15,1-35-15,-1 18 16</inkml:trace>
  <inkml:trace contextRef="#ctx0" brushRef="#br0" timeOffset="303">33179 15804 0,'0'-17'16,"17"34"15,-17 19-31,18-1 0,-18 18 16,35 53-16,-17-53 15,0 17-15,-1-17 0,1 53 16,-18 0 0,0-53-16,0 0 0,-18 17 15,-17-17 1,0-18-16,17-17 15,0 0-15,-17 17 16,17-17-16,1-18 0</inkml:trace>
  <inkml:trace contextRef="#ctx0" brushRef="#br0" timeOffset="304">24148 15505 0,'17'0'47,"1"0"-32,0-18-15,-1 18 0,1-18 16,17 18-16,-17 0 16,-1 0-16,-17-17 15</inkml:trace>
  <inkml:trace contextRef="#ctx0" brushRef="#br0" timeOffset="305">24095 15469 0,'-18'0'15,"18"18"16,18 35-31,-18-35 16,0 52-16,0-35 16,0 18-16,0 0 15,0 0-15,-18 0 0,18 18 16,0-19-16,-18 1 0,18 18 16,-17-18-16,17 0 0,0 70 15,0-70-15,17 53 16,-17-71-16,0 53 15,0-52-15,-17 17 16,17-18 0,-18 36-16,18-54 15,0 18-15,0-17 16,0 0-16,18-1 16,17 1-16,-17 0 15,35-1 1,-36-17-16,36 18 15,-35 0-15,35-18 16,-36 0-16</inkml:trace>
  <inkml:trace contextRef="#ctx0" brushRef="#br0" timeOffset="306">33196 15540 0,'18'0'31,"35"0"-15,-18 0-16,18-18 16,-18 18-16,-17 0 0,35-17 15,-18 17-15,1-18 16,-36 36 31,-18 17-47,18-17 15,0 17-15,0-18 16,0 36 0,0-17-16,0-1 0,0 35 15,0 1 1,0-18-16,-18 0 0,18-18 15,-17 89-15,-1-71 16,18-1-16,-18 19 0,1 70 16,17 0-1,17-70-15,-17-18 16,0 0-16,18 0 16,-18 17-16,0-17 0,-18 53 15,18-71-15,-17 18 0,17 18 16,0-36-16,0 35 15,-18-52 1,18 0-16,-18-36 47,1 18-31,17-18-16,-35 18 15,17 0-15,-17 0 0,17 0 16,0 0-16,-52 0 15,52 0-15,-17 18 0,0-18 16</inkml:trace>
  <inkml:trace contextRef="#ctx0" brushRef="#br0" timeOffset="307">21502 16933 0,'0'18'47,"0"0"-47,0 35 15,0-1-15,0-16 0,0 70 16,0-54-16,17 37 16,-17-54-16,18 0 15,-18-17 1,18-18-16,-1 0 15,-17-35-15</inkml:trace>
  <inkml:trace contextRef="#ctx0" brushRef="#br0" timeOffset="308">21237 17110 0,'0'-18'16,"18"0"-1,0 1-15,34-18 16,-34-1-16,17 19 0,-17-19 0,17 19 16,-17-1-16,0-17 0,17 17 15,-18 1 1,-17 34-1,0 1-15,18 35 16,-18-36-16,35 36 16,-17-35-16,35 17 15,-35-35 1</inkml:trace>
  <inkml:trace contextRef="#ctx0" brushRef="#br0" timeOffset="309">1217 8643 0,'-18'0'0,"36"0"32,0 0-17,17-18-15,18 18 16,-18 0-16,71 0 15,-53 0-15,88 0 16,-53 0-16,124-17 16,-89 17-16,107-18 15,-124 18 1,105-17-16,-105 17 16,88-36-16,-88 19 15,70-19-15,-88 19 16,36-1-16,-71 18 15,0-18 1,-18 18-16,0 0 0,36 0 16,-53 0-16,-1 0 15,1 0 1,-36-17-16,1 17 31,34 0 16,-17-18-31,0 0-16,-17-17 15,17 0 1,-18-18-16,18 18 16,-35-71-16,17 53 15,0-88-15,18 70 16,0-87-16,0 69 15,0-34 1,0 52-16,0-17 16,18 53-16,-18 17 0,0 1 15,0-1-15,0-17 16,-18 35 31,1 17-32,-1-17-15,-17 0 16,-18 18-16,0-18 0,-106 18 16,71-18-16,-18 0 15,0 0-15,1 0 16,-19 0-16,18 0 0,-17 0 16,-18 0-16,-142-18 15,-16 18 1,193 0-16,0 18 0,18-18 0,-53 0 15,88 0 1,17 0-16,19 0 0,-1 0 16,0 0-16,1 17 62,-1 36-46,1-18-16,17 1 15,-18-19-15,18 19 0,0 52 16,0-35-16,0 17 16,18 1-16,17 123 15,-18-88-15,1 123 16,0-123-16,-18 0 16,17 70-16,-17-88 15,18 53-15,-18-70 16,0-18-1</inkml:trace>
  <inkml:trace contextRef="#ctx0" brushRef="#br0" timeOffset="310">2452 9825 0,'-18'-18'16,"-17"18"-1,17 0-15,-35-17 16,18 17 0,-35 0-16,17 0 15,-71 17-15,71-17 16,-88 18 0,53 0-16,-53-1 15,53 1-15,-54-1 16,54 1-16,-53 35 15,71-35-15,-1-1 16,1 19-16,17-19 0,-18 1 0,18-1 16,-17 1-16,-19 17 15,36 1-15,18-19 16,0 1-16,0 17 0,-1-17 16,19 35-16,-1-36 15,18 54-15,0-36 16,18 36-1,-1 35-15,1-53 0,0 52 16,-1-34 0,1 88-16,0-71 15,-1 0-15,-17 0 0,18 0 16,-1 89-16,-17-89 16,18 53-1,-18-70-15,0-1 16,0 1-16,0-18 0,0 53 15,0-71-15,0 35 16,0-52-16,0 17 0,18 1 16,-1-19-16,1 1 15,0 0-15,17-1 16,0-17-16,36 18 16,-36-18-16,0 0 15,18 0-15,0 0 0,71 0 16,-54 0-16,71-18 15,-70 18 1,105 0-16,-88 0 16,106 0-16,-88 0 15,124-17 1,-107-1-16,1 18 0,105-18 16,18 1-1,-141 17-15,141-18 16,-142 18-16,107-18 15,-106 18-15,88 0 16,-106 0-16,89 0 16,-89 0-16,53-17 15,-71 17-15,54-18 16,-71 0-16,17 1 16,-52 17-16,0 0 15,-18-18-15,0 0 16,-18 1-16,0-18 15,1-1 1,-1-17-16,18 0 16,-18-35-16,18 35 15,-17-52-15,17 34 16,-18-70 0,18 53-16,0-71 15,18 71-15,-1-89 16,-17 71-16,18-88 15,0 106-15,-18 0 0,17 0 16,-17 0-16,0 17 16,0 1-16,0-1 0,0-35 15,0 71-15,0 0 16,0 17-16,-17-17 0,-19-1 16,19 19-16,-54 17 15,18 0-15,-53 0 16,36 0-1,-89 35-15,71-17 16,-88-1-16,70 1 16,-124 17-16,125-17 15,-142 0-15,106-18 16,-106 0 0,123 0-16,-105-18 15,123 18-15,-106 18 16,106-18-16,1 17 15</inkml:trace>
  <inkml:trace contextRef="#ctx0" brushRef="#br0" timeOffset="311">794 16087 0,'-18'0'16,"18"17"15,0 36-15,-18-17-16,18 52 16,0-35-16,0 70 15,0-35 1,0 71-16,-17-53 15,17 70-15,0-88 16,0 71-16,0-88 16,17 52-1,-17-70-15,18 35 16,0-52-16,-18 34 16,17-35-16,1-17 0,0 0 15,-1-1-15,1-17 16,0 0-16,17 0 15,-17 0-15,-1 0 16,36-17-16,-18 17 0,-17-18 16,35 18-16,-18 0 15,0 0-15,36 0 16,-36 0-16,53 0 16,-35 0-16,0 0 15,0 0-15,0 0 0,0 0 16,88-18-16,-70 18 15,87-17-15,-87-1 16,88 1-16,-89 17 16,71-18-1,-70 18-15,70 0 16,-53-18-16,36 18 16,-54 0-16,36 0 15,-53-17-15,-18 17 16,1 0-16,17 0 15,-18 0-15,-18 17 0,1 1 16,17 0-16,1-1 16,-19 1-16,1-1 0,0 1 15,-1-18-15,19 18 16,-19-18-16,1 0 16,-1 0-16,1-18 15,0 0-15,-18 1 31,0-1 1,0 1-17,0-1 1,0-17 0,0 17-16,0 0 0,0-35 15,0-17 1,0 35-16,0-18 0,0-71 15,0 1 1,0 70-16,0-18 16,0 1-16,0-71 15,0 88-15,0-18 0,0 18 16,17-70 0,-17 70-16,0-18 0,-17-52 15,17 70-15,-18 18 16,0-54-16,1 72 15,-1-19-15,1 19 16,-1 17-16,-17-18 16,17 18-1,-35 18 1,18-18-16,-53 0 16,17 0-16,-70 17 15,53-17-15,-106 18 16,88 0-16,-18-1 15,-17 1-15,18 0 0,-18-1 16,0 1-16,-142 0 16,160-1-16,-1 1 0,19 0 15,-1-1-15,-71 1 16,89-1-16,-53 19 16,88-1-16</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07-06T03:47:51.984"/>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50"/>
    </inkml:brush>
  </inkml:definitions>
  <inkml:trace contextRef="#ctx0" brushRef="#br0">1535 2522 0,'0'-17'16,"17"17"0,54 0-1,-36-18 1,18 18-16,53 0 16,-53-18-16,0 18 0,35-17 15,-53 17-15,0-18 16,18 18-16,-53-17 15</inkml:trace>
  <inkml:trace contextRef="#ctx0" brushRef="#br0" timeOffset="276.7622">1870 2452 0,'17'35'15,"1"36"1,0-54-16,17 54 15,-17-36-15,-1 0 16,1 1-16,-1 17 0,-17-18 16,18 35-16,-18-34 15,-35 34 1,17-34-16,-35 34 16,18-52-16,-36 35 15,19-36-15,16 1 16,1-18-16,0 0 0,-36 0 15,36 0-15,17 0 16,36-18 0,0 18-16</inkml:trace>
  <inkml:trace contextRef="#ctx0" brushRef="#br0" timeOffset="589.4899">2399 2663 0,'35'18'16,"0"-18"-16,1 18 0,34-18 15,-34 17-15,52-17 16,-53 0-16,0 0 16,-35 18-1</inkml:trace>
  <inkml:trace contextRef="#ctx0" brushRef="#br0" timeOffset="716.9218">2505 2875 0,'35'18'0,"0"-18"16,1 0-16,16-18 15,-34 18-15</inkml:trace>
  <inkml:trace contextRef="#ctx0" brushRef="#br0" timeOffset="1323.0545">3157 2575 0,'-35'-17'15,"-18"34"-15,36 1 16,-19 35-16,19 17 16,17-17-1,0-17-15,35 52 16,0-53-16,36 18 16,-18-35-16,52-18 15,-52 0-15,53-53 16,-70 35-16,-1-52 15,-18 34-15,-52-34 16,0 52-16,-53-35 16,35 35-16,-35 1 15,35 17-15,0 17 16,35 1-16,0-18 16</inkml:trace>
  <inkml:trace contextRef="#ctx0" brushRef="#br0" timeOffset="4208.8199">4145 2910 0,'18'0'47,"-18"18"0,0 0-47,0-1 16,-35 36-1,17-35-15,0 0 0,-17 17 16,0-18 0,35 1-16</inkml:trace>
  <inkml:trace contextRef="#ctx0" brushRef="#br0" timeOffset="4931.3742">5115 2681 0,'-53'-35'15,"0"17"1,-17 18 0,52 0-16,-17 18 0,-18 52 15,18 1 1,17 52 0,53-52-16,18-36 15,-17-17-15,-1-18 16,0 0-16,0-18 15,-17 1-15,17-19 0,-17 1 16,0-35-16,-18 34 16,0-17-16,-18 0 0,0 0 15,-17-70-15,0 52 16,-18-34-16,18 69 16,-1 1-16,19 17 15,-1 54-15,0-1 16,36 71-1,-18-36-15,53 71 16,-35-88-16,52 53 16,-17-70-16,35 16 15,-35-16-15,35-19 16</inkml:trace>
  <inkml:trace contextRef="#ctx0" brushRef="#br0" timeOffset="5365.6198">5309 2681 0,'-17'35'15,"17"18"-15,17 18 16,1-53-16,17 34 15,1-16 1,-1-19-16,-18-17 16,1-17-16,0-1 15,-18 0-15,17-17 16,-17 18-16,0-1 16,0 0-16,0 36 15,0 0-15,18 17 16,0-35-16,17 35 15,-17-17-15,17-18 16,0 0-16,-17-18 16,-1 0-1,-17-17-15,0 0 16,-17-18-16,-1 35 16,0-17-16,18 17 0,-17 1 15,-1 17-15,18 17 31</inkml:trace>
  <inkml:trace contextRef="#ctx0" brushRef="#br0" timeOffset="5532.3719">5856 2999 0,'0'53'15,"0"-18"1,18-18 0,17-17-16</inkml:trace>
  <inkml:trace contextRef="#ctx0" brushRef="#br0" timeOffset="5714.9869">6138 2699 0,'53'-18'16,"0"18"-16,-18 0 16,-17 0-1</inkml:trace>
  <inkml:trace contextRef="#ctx0" brushRef="#br0" timeOffset="5826.5924">6156 2875 0,'53'18'0,"-35"-18"16,52 0-16,-35 0 16,1-18-16</inkml:trace>
  <inkml:trace contextRef="#ctx0" brushRef="#br0" timeOffset="6155.7876">6685 2575 0,'-35'53'15,"35"-35"-15,-18 52 16,36-34-16,35 34 15,-18-52-15,53 35 16,-35-53 0,35 17-16,-52-34 15,69-18-15,-69 17 16,17-53-16,-36 36 16,-17 0-16,0-1 15,-17-16-15,-72-37 16,19 54-16,-54 0 15,54 35-15,17 0 0,-35 35 16,70 0-16,18 36 16</inkml:trace>
  <inkml:trace contextRef="#ctx0" brushRef="#br0" timeOffset="6560.8515">7708 2946 0,'-17'35'16,"-19"36"-1,19-54-15,-1 36 0,0-35 16,1-1-16</inkml:trace>
  <inkml:trace contextRef="#ctx0" brushRef="#br0" timeOffset="7256.3363">8608 2646 0,'-71'0'16,"-35"35"-1,18 18-15,53-18 16,0 36 0,35-36-16,17 0 0,19 18 15,-1-35-15,18 0 0,35-18 16,-35 0 0,0-36-16,35-34 15,-53 35-15,-17-54 16,-18 36-16,-18-52 15,-17 52-15,-18-53 16,0 53-16,-17-18 16,34 54-16,1 17 15,35 17-15,-18 19 16,18-1-16,0 35 0,18 1 16,35 52-16,-18-52 15,18-18-15,53 53 16,-71-53-16,18-18 15,35 18-15,-70-35 16</inkml:trace>
  <inkml:trace contextRef="#ctx0" brushRef="#br0" timeOffset="7813.0816">9137 2699 0,'0'17'47,"0"19"-47,0 17 16,0 17-1,0-35-15,35 18 16,-35-17-16,18-36 0,35 17 16,-36-17-16,-17-17 15,36-36 1,-36 17-16,17-16 0,-17 16 15,0 1-15,0 53 32,36 35-17,-19-18-15,36 0 16,-18-17-16,36-1 16,-36-17-16,18-17 15,-35-1 1,-18 0-16,17 1 0,-17-18 15,-17-36-15,-1 36 16,1-1-16,-19-52 16,36 53-16,-17 0 0,-1-1 15,0 19-15,1 17 16</inkml:trace>
  <inkml:trace contextRef="#ctx0" brushRef="#br0" timeOffset="9291.1784">9843 2893 0,'-18'0'16,"18"-18"-1,18 18 1,17 18 0,-18-18-16,1 35 15,0-17-15,-18 17 16,0-17-16,-18 17 16,0-17-16,18-1 15,-17-17 1,17 18-16,17-18 15,1 0-15,17 0 16,18 0-16,-17 0 16,16-18-1,-34 18-15</inkml:trace>
  <inkml:trace contextRef="#ctx0" brushRef="#br0" timeOffset="9502.8123">10266 2716 0,'35'-17'15,"-17"17"-15,35 0 16,-18 0-16,0-18 15,-17 18 1</inkml:trace>
  <inkml:trace contextRef="#ctx0" brushRef="#br0" timeOffset="9636.1192">10319 2875 0,'17'18'16,"54"-18"-16,-36 0 15,53-18-15,-17 1 16</inkml:trace>
  <inkml:trace contextRef="#ctx0" brushRef="#br0" timeOffset="9959.73">10989 2540 0,'-35'35'16,"17"-17"-16,18 17 0,-18 36 16,18-36-1,18 0-15,0 1 0,17-1 16,0-17-16,54 17 16,-54-35-16,88-18 15,-70 1-15,53-36 16,-53 17-16,0-52 15,-36 53-15,-17-53 16,-35 35-16,-71-18 16,36 36-16,-71 0 15,53 35-15,-18 17 16,53 1-16,17 52 16,19-34-1</inkml:trace>
  <inkml:trace contextRef="#ctx0" brushRef="#br0" timeOffset="10341.9972">11977 2840 0,'-18'18'15,"1"-1"-15,17 1 16,-18-1-16,0 1 0,18 0 16,-17-1-16,-1 1 15,0 0-15,1-1 0</inkml:trace>
  <inkml:trace contextRef="#ctx0" brushRef="#br0" timeOffset="11704.4692">12735 2734 0,'-35'-18'16,"17"1"-16,-52 17 15,35 0-15,-1 0 16,1 0-16,0 17 0,-18 36 16,18-35-16,17 53 15,18-36 1,18 0-16,17 18 0,0-53 15,53 18-15,-35-36 16,35-17 0,-52-1-16,17-52 15,-36 53-15,1-18 16,-18 18-16,0-18 0,-18 0 0,-17-53 16,0 0-1,-1 71-15,19 17 16,-19 1-16,19 34 15,17 72 1,0-37-16,17 19 16,1-18-16,17 17 0,36 36 15,-36-70-15,18-1 16,-18 0-16,1 0 16,-1-35-16,0 18 0,1-18 15</inkml:trace>
  <inkml:trace contextRef="#ctx0" brushRef="#br0" timeOffset="12077.1437">13018 2134 0,'0'106'16,"17"35"-16,1 0 15,-1-52-15,19 16 16,-1-34 0,-17-36-16,-1-17 15,1-18 1,0-53-16,-1 35 16,36-35-16,-35 36 15,35 17-15,-36 0 16,19 53-1,-36-36-15,17 19 16,-34-19-16,-1 1 0,0 0 16,-17-18-16,0 0 15,-1 0-15,-34 0 16,52 0-16,-17 0 16,17-18-16</inkml:trace>
  <inkml:trace contextRef="#ctx0" brushRef="#br0" timeOffset="12483.9877">13723 2522 0,'0'-17'15,"35"17"1,18 0 0,-17-18-16,-1 18 0,0 0 15,-17 18 1</inkml:trace>
  <inkml:trace contextRef="#ctx0" brushRef="#br0" timeOffset="12604.238">13758 2663 0,'36'18'16,"17"-18"-1,-36 0-15,54 0 16,-54 0-16</inkml:trace>
  <inkml:trace contextRef="#ctx0" brushRef="#br0" timeOffset="12917.7232">14358 2487 0,'-35'35'15,"-18"36"1,53 17 0,0-53-16,53 36 15,-36-36-15,36-17 0,18 0 16,-18-18-16,53-18 16,-71 0-16,18-17 15,-18-36-15,-17 1 16,-36 17-16,-17 18 15,-18-1-15,-88-34 16,70 52-16,-87 1 16,87 17-16,0 0 15</inkml:trace>
  <inkml:trace contextRef="#ctx0" brushRef="#br0" timeOffset="13369.6492">11959 2522 0,'0'-17'15,"-17"17"16</inkml:trace>
  <inkml:trace contextRef="#ctx0" brushRef="#br0" timeOffset="13845.8754">7655 2611 0,'18'-18'16,"-18"0"-1,0 1-15</inkml:trace>
  <inkml:trace contextRef="#ctx0" brushRef="#br0" timeOffset="14391.2636">4128 2558 0,'0'-18'15,"17"18"1</inkml:trace>
  <inkml:trace contextRef="#ctx0" brushRef="#br0" timeOffset="19084.8079">1446 3863 0,'0'18'16,"18"34"-1,-18-16-15,0 87 16,18-70-16,-1 18 16,1-1-16,0 1 15,-1-36-15,-17 18 0,0-18 0,18 18 16,0-18 0,-1-35-16</inkml:trace>
  <inkml:trace contextRef="#ctx0" brushRef="#br0" timeOffset="19291.2382">1429 3916 0,'53'-18'15,"0"18"1,35-17-16,-35-1 15,-18 18-15,53-18 16,-53 18-16,-17 0 16,0 0-16,-18 18 0,-18 17 15</inkml:trace>
  <inkml:trace contextRef="#ctx0" brushRef="#br0" timeOffset="19423.7794">1535 4198 0,'35'0'16,"18"0"-16,-18-18 16,36 1-1,-54 17-15,1 0 0,0 0 16</inkml:trace>
  <inkml:trace contextRef="#ctx0" brushRef="#br0" timeOffset="19706.4268">1870 4304 0,'-18'53'15,"18"-36"1,0 36-16,18-35 16,17 0-16,0-1 15,18-17-15,-35 0 16,35-17-16,-36-1 15,1 0-15,-18 1 16,0-19-16,-18 1 16,1 18-16,-36-19 15,35 36-15,-35-17 16,18 17-16,17 17 16,18 1-16</inkml:trace>
  <inkml:trace contextRef="#ctx0" brushRef="#br0" timeOffset="19902.3568">2258 4445 0,'0'-18'16,"-18"1"-16,1-19 16,17-16-16,0 16 15,35-17-15,-18 36 16,19-19-16,-19 36 15,19 18 1,-19-18-16,36 18 16,-18-1-16</inkml:trace>
  <inkml:trace contextRef="#ctx0" brushRef="#br0" timeOffset="20376.3213">3493 4128 0,'-36'52'15,"19"1"1,17 18 0,35-18-16,0-18 15,53-17 1,-17-18-16,-1-18 15,-34 0-15</inkml:trace>
  <inkml:trace contextRef="#ctx0" brushRef="#br0" timeOffset="20526.8727">3493 3916 0,'35'-35'15,"0"17"1,18 18 0,-18 0-16</inkml:trace>
  <inkml:trace contextRef="#ctx0" brushRef="#br0" timeOffset="20747.1567">3986 3969 0,'0'17'16,"18"-17"-16,0 0 16,-1 0-16,36 0 15,-35 0-15,17-17 16,-17 17-16,-1 0 15,-17 17-15</inkml:trace>
  <inkml:trace contextRef="#ctx0" brushRef="#br0" timeOffset="20881.3425">3986 4233 0,'36'18'15,"52"-36"1,-53 18-1,-17 0-15,17-17 16</inkml:trace>
  <inkml:trace contextRef="#ctx0" brushRef="#br0" timeOffset="21354.7296">4851 3704 0,'0'35'16,"0"1"-16,0-1 15,0 88-15,17 1 16,-17-71-16,36 106 31,-19-124-31,19 18 0,-1-53 16</inkml:trace>
  <inkml:trace contextRef="#ctx0" brushRef="#br0" timeOffset="21681.5307">5662 4057 0,'35'0'15,"1"0"-15,52-18 16,-53 18-16,18 0 16,0-17-16,-18 17 0,18 0 15,-18 0-15,1-18 16</inkml:trace>
  <inkml:trace contextRef="#ctx0" brushRef="#br0" timeOffset="21876.5904">5891 3810 0,'-17'53'16,"-1"70"-16,0-52 16,18 52-16,18-70 15,17 18 1,-17-36-16,35 18 15,-18-53-15</inkml:trace>
  <inkml:trace contextRef="#ctx0" brushRef="#br0" timeOffset="22121.6875">6174 4198 0,'0'35'0,"0"1"16,0-1-16,17 35 15,1-52-15,52 17 16,-34-17-16,17-18 16,-18 0-16,0-18 0,-17 1 15,35-36-15,-53 35 16,-18-52-16,0 52 16,-52-35-16,35 35 15,-18 18-15,17 0 16,1 0-16,0 36 15,17-19-15</inkml:trace>
  <inkml:trace contextRef="#ctx0" brushRef="#br0" timeOffset="22755.1203">7285 3986 0,'0'53'0,"0"-17"0,0 17 16,0-1-16,0-16 0,0-1 16,0 0-16,18 1 15,-1-19-15,1-17 16,-18-17-16,0-54 15,0 36 1,0-53-16,0 35 16,17-18-16,1 53 15,17-17-15,-17 17 16,17 36-16,-17 0 16,0 35-1,-1-18-15,1 18 16,-1-35-16,1-1 15,-18 1-15,18-36 16,-1 1-16,1-19 16,0 19-16,17-19 15,0 19-15,0 17 16,-17 0-16,35 17 16,-53 19-16,35 34 15,-35-35-15,18 36 16,0-36-16,-1 18 15,-17-35 1</inkml:trace>
  <inkml:trace contextRef="#ctx0" brushRef="#br0" timeOffset="33654.7308">4392 5415 0,'18'0'16,"-1"0"-1,1-17-15,53 17 16,-19 0-16,-16 17 0,34 18 15,-34-17 1,-19 0-16,19 52 16,-54-34-16,0-1 0,1 18 15,-54 35-15,0 18 16,54-71-16,-18 0 16,35 1-1,17-19-15,18-17 16,54 0-16,-54-17 15,18 17-15,0-36 16,-36 36-16,1-17 0</inkml:trace>
  <inkml:trace contextRef="#ctx0" brushRef="#br0" timeOffset="33840.6558">4322 5786 0,'70'-18'0,"18"0"15,18-17 1,35 17 0,-105 1-16,-1 17 15</inkml:trace>
  <inkml:trace contextRef="#ctx0" brushRef="#br0" timeOffset="34189.5608">5027 4939 0,'0'-18'16,"-18"18"-1,18 18-15,-17 17 16,17-17-16,0 70 15,0 18 1,17-71-16,1 36 0,0-36 16,35 0-1,-36-17-15,36-18 16,-35 0-16,-1-18 16</inkml:trace>
  <inkml:trace contextRef="#ctx0" brushRef="#br0" timeOffset="34341.224">5239 5186 0,'0'35'15,"17"0"1,-17-17-16,36 17 16,-19-35-16,1 0 15</inkml:trace>
  <inkml:trace contextRef="#ctx0" brushRef="#br0" timeOffset="34474.1962">5309 5027 0,'-17'0'0,"17"-18"15</inkml:trace>
  <inkml:trace contextRef="#ctx0" brushRef="#br0" timeOffset="34668.0945">5468 4904 0,'53'35'16,"-35"-17"-16,17 52 15,-17-35-15,-1-17 16,-17 17-16,0 1 0,0-1 16,-17 0-16,17 0 0,-53 18 15</inkml:trace>
  <inkml:trace contextRef="#ctx0" brushRef="#br0" timeOffset="35291.066">5909 5345 0,'18'0'16,"35"0"-1,-36 0-15,54 0 16,-18-18-16,-36 18 0,19 0 16,-1 0-1</inkml:trace>
  <inkml:trace contextRef="#ctx0" brushRef="#br0" timeOffset="35424.7766">5962 5503 0,'53'0'16,"17"-17"0,1-1-1,-36 18 1</inkml:trace>
  <inkml:trace contextRef="#ctx0" brushRef="#br0" timeOffset="36035.7282">6738 5327 0,'-18'35'16,"1"18"-16,-1-18 16,18 18-16,-17 36 15,34-54-15,-17 0 0,53 0 16,-35-17-16,35 0 16,-36-18-1,36-36-15,-35 19 16,-1-19-16,-17 19 15,0-1-15,0 36 16,18 17 0,0-17-1,17-1-15,36 1 16,-36 0-16,18-18 16,-18-18-16,-17 0 15,-36-35 1,0 18-16,1 18 0,-36-54 15,18 53-15,-18-35 16,35 36-16,0 17 16,18-18-16,0 1 0</inkml:trace>
  <inkml:trace contextRef="#ctx0" brushRef="#br0" timeOffset="36363.0642">7285 4939 0,'18'-18'16,"-1"18"-16,18 0 16,54-35-16,-36 17 15,35 1 1,-53 17-16,0 0 0</inkml:trace>
  <inkml:trace contextRef="#ctx0" brushRef="#br0" timeOffset="36502.4873">7461 5027 0,'0'53'15,"36"18"1,-1-36-1,-18-18-15,-17 1 0</inkml:trace>
  <inkml:trace contextRef="#ctx0" brushRef="#br0" timeOffset="36880.3162">7849 5274 0,'0'18'15,"18"-1"-15,17 1 0,1 17 16,16 1-16,1-19 16,-17 18-16,17 1 0,35 17 15,-35-18-15,17 0 16,-52-17-1,-1-18-15,-17 17 16</inkml:trace>
  <inkml:trace contextRef="#ctx0" brushRef="#br0" timeOffset="37076.8113">8096 5274 0,'-53'71'16,"0"17"0,18 18-16,35-71 15,-17 35-15,17-52 16,35 17-16,-18-35 16,1 0-16</inkml:trace>
  <inkml:trace contextRef="#ctx0" brushRef="#br0" timeOffset="37330.4121">8431 4745 0,'-35'53'0,"35"-18"16,-18 0-16,18 1 16,0-1-16,0 0 0,18 36 15,0-54 1,17 19-16,18-1 0,-35-35 16,-1 0-16,1 0 0</inkml:trace>
  <inkml:trace contextRef="#ctx0" brushRef="#br0" timeOffset="37470.3738">8608 5009 0,'0'36'16,"17"-1"0,1-17-16,0-1 15,-1-17 1</inkml:trace>
  <inkml:trace contextRef="#ctx0" brushRef="#br0" timeOffset="37603.7919">8625 4798 0,'0'-18'16</inkml:trace>
  <inkml:trace contextRef="#ctx0" brushRef="#br0" timeOffset="37798.1608">8784 4763 0,'35'52'16,"18"19"-1,-17-18 1,-19 17-16,1-34 0,-36 17 16,-17 17-1,0-52-15</inkml:trace>
  <inkml:trace contextRef="#ctx0" brushRef="#br0" timeOffset="38126.1248">9084 5309 0,'18'0'16,"-1"0"-16,54-17 16,-36-1-16,53 0 15,-52 1 1,-1 17-16,18-18 15,-36 18-15</inkml:trace>
  <inkml:trace contextRef="#ctx0" brushRef="#br0" timeOffset="38282.1683">9260 5098 0,'0'17'15,"0"36"-15,0-18 16,18 1-16,0 34 15,-1-17-15,19 35 16,-19-52-16,1-1 16,-18 0-16,18-17 0</inkml:trace>
  <inkml:trace contextRef="#ctx0" brushRef="#br0" timeOffset="38660.2722">9525 4868 0,'18'124'0,"-1"17"16,1-18-1,-18-87-15,35 52 16,-17-88-16,-1 0 15,1 0-15,17-35 16,1 35 0,34-18-16,-34 18 15,34 35-15,-52 1 16,17-19-16,-17 18 0,-1 1 16,-17-1-16,-17-17 15,-19 17 1,1-35-16,-53 0 15,53 0-15,-54-18 16,54 1-16,-18-1 16,36 18-16,-1 0 0</inkml:trace>
  <inkml:trace contextRef="#ctx0" brushRef="#br0" timeOffset="39816.1442">4815 6738 0,'0'-18'16,"-17"1"-16,-18-18 15,17 17-15,-17 0 16,-1 18-16,-34 36 0,34-1 16,-16 35-1,16-17-15,19 53 16,17-71-16,17 18 15,1-17-15,17-19 0,0 1 0,54-1 16,-54-17-16,53-35 16,-70 18-1,-1-1-15,1-17 0,-18-18 16,0 17-16,-35-16 16,17 16-16,-35 1 15,36 35-15,-1 0 16,18 18-1,18 17 1,-1 0-16,36 18 16,-18-35-16,1-1 0,-1 1 15,0 0-15,1-1 16,-1-17-16,0 18 16</inkml:trace>
  <inkml:trace contextRef="#ctx0" brushRef="#br0" timeOffset="40060.7515">5062 6138 0,'-17'36'0,"-19"34"15,36-17-15,18 35 16,0-35-16,-1-18 0,54 36 16,-36-36-1,18-17-15,-18 0 0,1-1 16,-1-17-16,-17 0 0</inkml:trace>
  <inkml:trace contextRef="#ctx0" brushRef="#br0" timeOffset="40205.2448">5345 6403 0,'0'18'15,"0"17"1,17 0 0,1-17-16,17-18 0</inkml:trace>
  <inkml:trace contextRef="#ctx0" brushRef="#br0" timeOffset="40333.7409">5327 6297 0,'0'-18'16,"0"1"0,18-1-1</inkml:trace>
  <inkml:trace contextRef="#ctx0" brushRef="#br0" timeOffset="40541.0686">5521 6103 0,'18'0'15,"35"35"-15,17 18 16,-35-17-16,1 69 15,-19-52-15,-17-17 16,0 16-16,0-16 0,0 17 16,-35 0-16,0-18 15</inkml:trace>
  <inkml:trace contextRef="#ctx0" brushRef="#br0" timeOffset="41584.9662">6385 6632 0,'18'0'0,"0"0"16,17 0-1,0 0-15,0 0 0,18 0 16,-17 0-16,-1 0 0,0 0 16,-17 18-1</inkml:trace>
  <inkml:trace contextRef="#ctx0" brushRef="#br0" timeOffset="41714.7226">6491 6826 0,'71'18'16,"17"-18"0,-18 0-1,-34 0-15</inkml:trace>
  <inkml:trace contextRef="#ctx0" brushRef="#br0" timeOffset="42230.6409">7708 6562 0,'18'-18'16,"-36"18"0,1 0-1,-19 0-15,-34 18 16,34 17-16,-52 18 16,53-18-16,0 0 15,-1 1-15,19-1 0,17 0 0,0 18 16,53-18-1,-36-35-15,36 0 16,-17 0-16,52 0 16,-71-17-16,19 17 15,-19-18-15,-17 1 0,0-1 0,0 0 16,-17 1-16,-1-1 0,-17 0 16,-18 1-1,18-1-15,17 18 0,0 0 16,1 0-16</inkml:trace>
  <inkml:trace contextRef="#ctx0" brushRef="#br0" timeOffset="42492.1543">8132 6209 0,'-36'0'16,"-17"0"-16,18 53 16,35 35-1,-18-35-15,18 88 16,18-70-16,0-18 0,-1-1 16,19-16-16,-1 17 15,35 0-15,-34-36 16,17-17-16,-18 0 15</inkml:trace>
  <inkml:trace contextRef="#ctx0" brushRef="#br0" timeOffset="42803.0729">8502 6456 0,'35'0'15,"1"0"-15,-1 17 16,0 1-16,0 0 0,1-1 16,-36 1-16,0 17 15,0-17-15,-18 35 16,0-18-16,1 0 16,17-17-16,0 0 15,17-1 1,36 19-16,-35-36 15,52 0-15,-34 17 16,34-17-16,-52 0 16,0 0-1,-18-17-15,-18 17 16</inkml:trace>
  <inkml:trace contextRef="#ctx0" brushRef="#br0" timeOffset="42954.1348">8467 6668 0,'53'17'0,"0"-17"15,17 0 1,-17-17-16,-18 17 0,36-18 16</inkml:trace>
  <inkml:trace contextRef="#ctx0" brushRef="#br0" timeOffset="43221.2244">8943 6068 0,'-18'35'16,"18"-17"-16,0-1 0,0 19 16,18 17-16,0-18 15,17 35-15,0 1 16,-17-53-16,17 17 16,-17-18-1,-1-17-15</inkml:trace>
  <inkml:trace contextRef="#ctx0" brushRef="#br0" timeOffset="43370.387">9172 6350 0,'18'35'16,"17"-17"-1,-17-18-15</inkml:trace>
  <inkml:trace contextRef="#ctx0" brushRef="#br0" timeOffset="43527.1522">9190 6138 0,'0'-17'15,"18"17"1,-1 0 0</inkml:trace>
  <inkml:trace contextRef="#ctx0" brushRef="#br0" timeOffset="43730.7065">9366 6138 0,'18'18'0,"0"35"15,-1-35-15,1 17 16,-18-18 0,0 19-16,0-19 15,-18 36-15,18-35 16,-17-18-16</inkml:trace>
  <inkml:trace contextRef="#ctx0" brushRef="#br0" timeOffset="44148.807">9543 5997 0,'-18'-17'16,"36"17"-1,-18 17-15,35 19 16,-17-1-16,17 0 16,-18 0-16,36 54 15,-17-37-15,-1 54 16,-17-53-16,-1 53 16,1-35-16,-18-18 15,0-1-15,0 1 0,0-17 16,-35 52-16,-18-35 15,35-18-15,-17-17 16,-36 17 0,36-17-16</inkml:trace>
  <inkml:trace contextRef="#ctx0" brushRef="#br0" timeOffset="52241.8222">4604 8026 0,'17'0'32,"36"0"-32,0 17 15,0-17-15,53-17 16,-35 17-16,34-18 16,-69 0-16,34 18 15,-52 0-15,-36 0 31</inkml:trace>
  <inkml:trace contextRef="#ctx0" brushRef="#br0" timeOffset="52456.7985">4974 8026 0,'-17'17'0,"17"19"15,0-1 1,52 35-16,-34-17 16,53 36-16,-54-54 15,36 35 1,-35-34-16,-18 34 15,0-34-15,-18-19 0,-35 36 16,0-35-16,18-1 16,-53 19-1,35-36-15,-18 0 0,36 0 16,0-18-16,35 0 16,18 1-1</inkml:trace>
  <inkml:trace contextRef="#ctx0" brushRef="#br0" timeOffset="52878.6792">5715 8237 0,'18'0'16,"-1"0"-16,54 0 15,-36-17 1,0 17-16,1-18 0,34 18 15,-52 0-15</inkml:trace>
  <inkml:trace contextRef="#ctx0" brushRef="#br0" timeOffset="53026.447">5821 8449 0,'17'18'16,"54"-18"-16,-18 0 15,18 0-15,-19-18 16,-16 0 0</inkml:trace>
  <inkml:trace contextRef="#ctx0" brushRef="#br0" timeOffset="55332.2787">5239 8378 0,'0'-17'0,"17"17"16,1-18-1,17 18-15,-17 0 16,35-17-16,0-1 16,-18 18-16,18 0 15,-18 0-15,-17 0 16,-36 0 15</inkml:trace>
  <inkml:trace contextRef="#ctx0" brushRef="#br0" timeOffset="55521.0299">5380 8079 0,'0'70'15,"0"-17"-15,18 0 0,-1 35 16,1-35-16,17 35 15,-17-52-15,-1-19 16,1 19-16,0-19 0,-18 1 16</inkml:trace>
  <inkml:trace contextRef="#ctx0" brushRef="#br0" timeOffset="57379.0946">6932 8079 0,'0'-18'16,"0"36"0,0-1-16,-18 1 15,18 17-15,18 18 0,-18-18 16,35 54-16,-17-54 15,0-18-15,17 19 0,18-19 16,-18-17 0,18-35-16,-35 17 15,-1 1-15,1-54 16,-18 36-16,0-36 16,0 54-16,0-1 0,0 36 15,18 35 1,-1-18-1,1 71-15,0-53 16,17 35-16,-18-35 16,-17 17-16,0-34 15,-17 34-15,-1-52 16,-17 0 0,0-18-16,-18 0 15,17-18-15,19 0 0,-19 1 16,19-19-16,-18 19 15,17-1-15,18-17 0,-18 17 16</inkml:trace>
  <inkml:trace contextRef="#ctx0" brushRef="#br0" timeOffset="57724.7579">7408 7602 0,'-17'0'31,"-1"18"-15,18 53-16,-18-19 16,18-16-16,0 17 0,18-18 15,0 0-15,-18 1 0,35 16 16,-17-34-16,17 0 16,-17-1-16,-1-17 15,18 0-15,-17 0 16</inkml:trace>
  <inkml:trace contextRef="#ctx0" brushRef="#br0" timeOffset="57846.9424">7567 7885 0,'0'17'0,"18"36"16,17-18-1,-17-35-15,17 0 16</inkml:trace>
  <inkml:trace contextRef="#ctx0" brushRef="#br0" timeOffset="57974.0642">7638 7726 0,'-18'-18'16,"36"18"15</inkml:trace>
  <inkml:trace contextRef="#ctx0" brushRef="#br0" timeOffset="58180.6174">7814 7620 0,'35'18'15,"-17"-18"-15,0 35 16,35 18-16,-53-18 15,17 18-15,-17-18 16,0 1-16,0-1 16,0 0-16,-17-17 0,-36 35 15,35-36-15,0 19 0,1-19 16</inkml:trace>
  <inkml:trace contextRef="#ctx0" brushRef="#br0" timeOffset="58563.3615">8273 7743 0,'-18'71'0,"18"53"16,0-72 0,0 19-16,18 52 15,17 1-15,-17-89 16,34 36 0</inkml:trace>
  <inkml:trace contextRef="#ctx0" brushRef="#br0" timeOffset="58815.9763">8537 8220 0,'0'35'16,"0"18"0,0-35-16,53-1 15,-18-17-15,1 0 0,17 0 16,-36 0-1,1-17-15,0-1 16,-18 0-16,-18 1 0,0-19 0,1 19 16,-1 17-16,0-18 15,1 0-15,-1 18 0,0 0 16</inkml:trace>
  <inkml:trace contextRef="#ctx0" brushRef="#br0" timeOffset="59192.4124">8961 8184 0,'-36'36'15,"19"-19"-15,-1 19 16,18-1-16,0-17 16,18-1-16,17-17 15,-17 0 1,17-17-16,-18-1 15,-17-17-15,18 17 16,-36-17 0,18 52-1,18 36 1,0 0-16,17 53 16,-17-53-16,17 35 15,-17-35-15,-18 18 16,0-36-16,-36 0 15,1-17-15,-36-18 16,36 0-16,-53-18 16,53 1-16,-36-36 15,54 35-15,-1-17 16,18 17-16</inkml:trace>
  <inkml:trace contextRef="#ctx0" brushRef="#br0" timeOffset="60549.7809">9666 8132 0,'0'-18'15,"0"0"-15,0 1 16,-18-1 0,-17 0-1,18 18-15,-36 36 16,35-19-16,-35 54 16,35-36-16,1 36 15,17-36-15,17 18 16,1-18-16,35-17 15,-35-1-15,17-17 16,0-17-16,-17-1 0,17 0 16,-17 1-16,-1-54 15,1 36-15,-18-18 16,-18 18-16,18 17 16,-17-17-16,-1 35 15,18 18 1,0-1-16,18 18 0,-1 18 15,1-35 1,17 17-16,1 1 16,-1-19-16,-17 1 0,17-1 15,-18-17-15</inkml:trace>
  <inkml:trace contextRef="#ctx0" brushRef="#br0" timeOffset="60783.4612">9807 7567 0,'0'18'16,"-17"17"-16,17 36 16,0-36-16,17 35 15,1-52 1,0 17-16,17 18 0,-18-35 15,36 0 1,-35-1-16,0-17 0,-1-17 16</inkml:trace>
  <inkml:trace contextRef="#ctx0" brushRef="#br0" timeOffset="60910.0036">9984 7796 0,'17'36'15,"-17"-1"1,36 0 0,-19-17-16</inkml:trace>
  <inkml:trace contextRef="#ctx0" brushRef="#br0" timeOffset="61067.3153">10054 7708 0,'0'-17'31,"18"17"-15,-1 0-16</inkml:trace>
  <inkml:trace contextRef="#ctx0" brushRef="#br0" timeOffset="61284.7825">10160 7514 0,'18'0'32,"-1"18"-32,1 17 15,0 0-15,34 36 0,-34-36 16,0 0-16,-1 36 15,-17-53-15,0 17 0,-17 18 16,-1-35 0,-17 17-16</inkml:trace>
  <inkml:trace contextRef="#ctx0" brushRef="#br0" timeOffset="62923.3785">11007 8202 0,'-18'-18'0,"36"18"15,35-17 1,-18 17-16,35-18 15,-17 18-15,18 0 16,-36 0-16,0-17 16</inkml:trace>
  <inkml:trace contextRef="#ctx0" brushRef="#br0" timeOffset="63091.1412">11201 8026 0,'0'35'0,"0"36"15,17-36-15,1 53 16,-18-70-16,35 52 16,-17-52-16,35 17 15</inkml:trace>
  <inkml:trace contextRef="#ctx0" brushRef="#br0" timeOffset="64113.0034">12030 7567 0,'-36'0'16,"19"18"-16,17-1 16,-18 19-16,1-1 0,-1 88 15,18-52-15,0 70 16,18-88-16,34 53 16,-34-53-16,70 0 15,-52-36-15,-1 1 16,0 0-16,-17-18 0</inkml:trace>
  <inkml:trace contextRef="#ctx0" brushRef="#br0" timeOffset="64319.6864">12277 7726 0,'17'70'0,"-17"36"16,18 0 0,0-53-16,17 35 15,0-17 1,-17-36 0,-1-35-16</inkml:trace>
  <inkml:trace contextRef="#ctx0" brushRef="#br0" timeOffset="64836.2655">12629 8043 0,'18'0'16,"17"0"-16,1 0 16,-1 0-16,-17 0 15</inkml:trace>
  <inkml:trace contextRef="#ctx0" brushRef="#br0" timeOffset="65236.6046">12912 8026 0,'-18'53'15,"18"-18"-15,18 0 16,17 18-1,0-35-15,-17-18 0,35 0 16,-18-36 0,-17 19-16,-18-1 15,0-17-15,17-18 16,-17 35-16,0 1 0,0 34 31,18 54-15,0-36-16,-1 18 0,1 35 15,0-35-15,-1 0 16,-17-18-16,-17 54 16,-1-54-16,0-17 0,-35 17 15,36-35 1,-19 17-16,-34-34 16,52 17-16,-52-53 15,52 35-15,-17-52 16,35 17-16,-18 17 15</inkml:trace>
  <inkml:trace contextRef="#ctx0" brushRef="#br0" timeOffset="65437.099">13176 7620 0,'0'35'16,"-17"18"-1,17 0 1,17 0-16,19 18 16,-1-54-1,0 1 1,-17 0-16,-1-18 16</inkml:trace>
  <inkml:trace contextRef="#ctx0" brushRef="#br0" timeOffset="65570.358">13335 7743 0,'0'18'15,"18"17"1,-1-17-16,1 0 0,-18-1 16</inkml:trace>
  <inkml:trace contextRef="#ctx0" brushRef="#br0" timeOffset="65698.0846">13406 7638 0,'0'-18'16</inkml:trace>
  <inkml:trace contextRef="#ctx0" brushRef="#br0" timeOffset="65882.658">13564 7620 0,'18'35'16,"17"1"-1,-35-1-15,36 18 16,-19 0-16,-17-36 15,0 36-15,-17-35 16</inkml:trace>
  <inkml:trace contextRef="#ctx0" brushRef="#br0" timeOffset="66202.879">13705 7479 0,'-17'-18'0,"34"18"31,36 71-15,-17-36-16,34 89 15,-17-1-15,-35-52 16,17 52-16,-35-70 16,-35 53-1,17-71-15,-35 36 16,18-54-16,-53 19 16,52-19-16</inkml:trace>
  <inkml:trace contextRef="#ctx0" brushRef="#br0" timeOffset="66770.6385">14358 7567 0,'0'-35'15,"-18"35"-15,18 35 16,0 71 0,18-36-16,-18 72 15,18-19 1,-1-17-16,1-53 15,17 17-15,-17-52 0,0 0 16,-1-18-16,1 0 16</inkml:trace>
  <inkml:trace contextRef="#ctx0" brushRef="#br0" timeOffset="67015.908">14570 8061 0,'0'0'0,"0"18"0,-18 17 15,18-17-15,18-1 16,-1 1 0,1-1-16,0-17 0,17 0 0,-17 0 15,-1 0 1,1 0-16,-18-17 0,17-18 16,-17 17-16,-17-35 15,-1 35-15,-17-35 16,17 36-16,-17-1 15,35 1-15,0 34 16</inkml:trace>
  <inkml:trace contextRef="#ctx0" brushRef="#br0" timeOffset="67394.0074">14940 8043 0,'-17'18'15,"-1"-18"-15,0 18 16,18-1 0,0 1-16,18 0 0,-18-1 15,35-17 1,-17 0-16,-1-17 16,-17-1-1,-17 0-15,17 36 31,17 35-15,1-18-16,17 71 16,-17-53-16,0-18 15,-18 18-15,17-18 0,-17 36 16,0-36-16,-17 0 16,-19-35-1,-17 0-15,18 0 16,-18-17-16,18-1 15,-18-17-15,35 17 16,1-35 0</inkml:trace>
  <inkml:trace contextRef="#ctx0" brushRef="#br0" timeOffset="67677.5887">15311 7444 0,'-36'0'16,"19"35"-16,17 0 15,-18 0-15,0 36 16,18 0-16,-17 70 0,17-53 15,17-18-15,19 1 0,17 35 16,-18-71 0,0 0-16,-17 1 0,17-36 15,0 17-15</inkml:trace>
  <inkml:trace contextRef="#ctx0" brushRef="#br0" timeOffset="67883.7831">15628 7655 0,'0'53'16,"18"71"-1,-18-71-15,17 52 16,19-34-16,-36-36 15,17 1-15,1-36 16</inkml:trace>
  <inkml:trace contextRef="#ctx0" brushRef="#br0" timeOffset="68005.4181">15910 7920 0,'88'-18'16,"-35"1"-1,-17 17 1</inkml:trace>
  <inkml:trace contextRef="#ctx0" brushRef="#br0" timeOffset="68367.7671">16281 7885 0,'-36'17'16,"1"36"0,0 0-1,35 18 1,18-36-16,-18-17 0,35 17 16,-18-18-16,1-17 15,0-17-15,-1-18 16,-17 17-16,18-35 15,-18 18-15,18-18 16,-18 35-16,0-17 16,0 17-1,0 36 1,0 0-16,0 17 0,35 18 16,-17-18-16,-1-17 15,18 35-15,-17-36 16,0 1-16</inkml:trace>
  <inkml:trace contextRef="#ctx0" brushRef="#br0" timeOffset="68574.3624">16439 7479 0,'-17'53'16,"17"53"0,35-18-16,18 18 15,-18-71-15,1 0 16,-1-17 0</inkml:trace>
  <inkml:trace contextRef="#ctx0" brushRef="#br0" timeOffset="68718.2637">16651 7655 0,'0'36'16,"18"16"0,-1-34-16,1 17 15,-18-17-15</inkml:trace>
  <inkml:trace contextRef="#ctx0" brushRef="#br0" timeOffset="68862.9804">16686 7514 0,'-17'0'31,"34"0"-31</inkml:trace>
  <inkml:trace contextRef="#ctx0" brushRef="#br0" timeOffset="69039.5886">16810 7549 0,'0'0'0,"18"0"16,-1 53-16,1-17 15,-1-19-15,1 54 16,0-54-16,-18 36 16,0-35-16,0 0 0,-18-1 15</inkml:trace>
  <inkml:trace contextRef="#ctx0" brushRef="#br0" timeOffset="69479.8494">16916 7461 0,'17'0'47,"1"18"-32,17 0 1,-17-1-16,52 36 16,-34 0-16,17 53 15,-36-53-15,19 70 16,-36-70-16,0 71 16,-18-71-16,-17 17 15,-1-35-15,-17 18 16</inkml:trace>
  <inkml:trace contextRef="#ctx0" brushRef="#br0" timeOffset="70358.8003">17216 7267 0,'0'-17'31,"35"17"-15,-18 0-1,1 0-15,0 0 0,17-18 16,-17 18-16,-1 0 16,1 18-1,-18 52 1,18-35-16,-18 71 16,17-35-16,1 88 15,-18-71-15,35 88 16,-35-88-16,18 71 15,-18-106-15,17 18 16,-17-36-16,18 18 0,-18 0 16,0-36-16,0 1 15,-18-18 1,1 0 0,-36-35-16,35 35 15,-70-36-15,17 19 16,1 17-16</inkml:trace>
  <inkml:trace contextRef="#ctx0" brushRef="#br0" timeOffset="71028.5872">6668 7479 0,'17'0'0,"1"0"16,-1 0-16,1 0 0,17 0 15,-17 0 1,0 0-16,-18-18 0,17 18 16</inkml:trace>
  <inkml:trace contextRef="#ctx0" brushRef="#br0" timeOffset="71343.0009">6650 7461 0,'0'53'16,"0"18"-1,18-18-15,-18 0 16,17-1-16,-17 19 0,0 105 16,0-87-16,0 105 15,0-124-15,0 89 16,0-88-16,0 52 15,0-88-15,0 53 16,0-52 0,18 34-16,-1-52 15,1 0-15,0-18 0,17 17 16,18-17-16,-18-17 16,0-1-1,-17 0-15</inkml:trace>
  <inkml:trace contextRef="#ctx0" brushRef="#br0" timeOffset="71756.2807">6279 8202 0,'18'0'0,"0"0"15,-1 0-15,36-18 16,-17 18-16,-1 0 0,18 18 15,-36-18-15</inkml:trace>
  <inkml:trace contextRef="#ctx0" brushRef="#br0" timeOffset="75646.7364">4621 9878 0,'-35'-18'15,"-18"18"1,0 18-1,36-1-15,-36 54 16,35-36-16,18 1 0,-18 34 16,36-35-16,17 36 15,-17-53-15,53-1 16,-19-17-16,19-53 16,-36 36-1,1-36-15,-19 17 0,1-16 16,0-54-1,-18 53-15,-18 0 0,18 0 0,-53-53 16,35 53-16,-35-35 16,36 53-1,-19 17-15,1-17 16,35 52-16,0 54 16,0-18-16,35 70 15,-17-52-15,35 52 16,-35-70-1,35 0-15,17 18 16,-17-54-16,35 1 16</inkml:trace>
  <inkml:trace contextRef="#ctx0" brushRef="#br0" timeOffset="76014.8835">5080 9754 0,'18'0'16,"35"0"-1,17 0 1,-52 0-16,17 18 15,-17-18-15,17 35 16,-35-17-16,0 17 0,-18-17 16,1 35-1,-1-18-15,0 0 0,-17 18 16,35-35-16,0 17 0,18 0 16,17-17-1,18 0-15,-35-18 16,17 0-16,-17 0 0,-1 0 15,1 0-15,-1-18 0,-34 18 16</inkml:trace>
  <inkml:trace contextRef="#ctx0" brushRef="#br0" timeOffset="76160.235">5133 9984 0,'35'0'15,"36"0"-15,-1 0 16,-34 0-16,17-18 16,-36 18-1</inkml:trace>
  <inkml:trace contextRef="#ctx0" brushRef="#br0" timeOffset="76527.8605">5539 9331 0,'-36'0'16,"19"0"-16,-1 53 16,18-35-16,0 17 15,0 53-15,0-53 16,18 36-16,17-36 15,0 36-15,1-54 16,16 1 0,-34-18-16</inkml:trace>
  <inkml:trace contextRef="#ctx0" brushRef="#br0" timeOffset="76681.5981">5680 9578 0,'0'35'16,"0"-17"-16,17 17 15,1-35-15,17 0 16,-17 0-16</inkml:trace>
  <inkml:trace contextRef="#ctx0" brushRef="#br0" timeOffset="76815.0491">5680 9384 0,'-18'0'16</inkml:trace>
  <inkml:trace contextRef="#ctx0" brushRef="#br0" timeOffset="77014.3549">5768 9313 0,'35'18'16,"18"35"0,18 17-16,-54-34 15,19 52 1,-36-53-16,0 53 0,0-70 15,-36 53 1,19-54-16,-1 1 0</inkml:trace>
  <inkml:trace contextRef="#ctx0" brushRef="#br0" timeOffset="82848.9157">6526 9772 0,'-17'0'15,"34"0"1,1-18 0,0 18-16,17 0 15,0 0-15,1 0 16,-1 0-16,18 0 16,-36 0-16,1 0 15,0 0-15,-1 0 0</inkml:trace>
  <inkml:trace contextRef="#ctx0" brushRef="#br0" timeOffset="82999.5177">6597 9913 0,'18'35'16,"-1"-35"-16,1 18 15,0-18-15,34 0 16,-16 0-16,-19 0 15,1 0-15</inkml:trace>
  <inkml:trace contextRef="#ctx0" brushRef="#br0" timeOffset="86475.7519">7973 9737 0,'-35'-36'16,"-1"1"0,-17 35-1,36 0-15,-19 0 0,-34 53 16,-1 35-1,18 18 1,36-53-16,17-18 0,0 1 0,35 16 16,-17-34-16,17 0 15,71-36 1,-18-17-16,-53 0 16,36-36-16,-54 36 15,1-36-15,-18 36 16,-18 0-1,18 17-15,-17 18 16,-1 0-16,1 53 16,-1-18-16,18 53 15,18-52-15,52 17 16,-35-36-16,36 18 16,-53-35-16,34 18 15,-16-18-15</inkml:trace>
  <inkml:trace contextRef="#ctx0" brushRef="#br0" timeOffset="86743.0647">8255 9155 0,'-18'17'16,"1"54"-16,-1-36 15,18 0-15,0 54 16,0-37-16,35 19 16,-17-36-16,17 18 15,-17-35-15,35-1 16,-36-17-16,1-17 15</inkml:trace>
  <inkml:trace contextRef="#ctx0" brushRef="#br0" timeOffset="86876.0404">8414 9402 0,'0'35'15,"0"-18"-15,0 36 16,0-17-1,17-19-15,1 1 16</inkml:trace>
  <inkml:trace contextRef="#ctx0" brushRef="#br0" timeOffset="87003.7084">8467 9278 0,'-18'-35'16,"0"17"-1</inkml:trace>
  <inkml:trace contextRef="#ctx0" brushRef="#br0" timeOffset="87213.6118">8625 9137 0,'0'18'0,"36"17"16,-36 0-16,35 18 16,-17-18-16,-1 1 15,-17-19-15,0 54 16,0-36-16,-17 18 16,-1-18-16,0 1 15</inkml:trace>
  <inkml:trace contextRef="#ctx0" brushRef="#br0" timeOffset="87560.6336">8943 9807 0,'35'0'16,"-17"0"-16,-1 0 0,19-17 16,17 17-1,-36 0-15,1 0 0,0 0 16</inkml:trace>
  <inkml:trace contextRef="#ctx0" brushRef="#br0" timeOffset="88182.0444">9437 9719 0,'-18'35'0,"1"36"16,52-1-1,18 1 1,-18-36-16,0-17 0,36 0 16,-1-18-1,-34-18 1,-19 0-16,1-52 15,-18 34-15,-18 19 0,1-18 16,17-1-16,-18 19 0,0-1 16,18 36-1,18 52-15,0-17 16,-18 0-16,17-18 0,1 36 16,17 17-16,-35-35 15,0 35 1,-17-70-16,-36 35 15,35-36-15,-53 1 16,36-18-16,-18-18 16,18 1-16,0-36 15,17 17-15,0-16 16</inkml:trace>
  <inkml:trace contextRef="#ctx0" brushRef="#br0" timeOffset="88522.138">9931 9190 0,'-36'0'15,"36"18"1,-17-1-16,-1 54 16,1-18-16,17-18 15,0 0-15,17 0 0,1 1 0,17 34 16,-17-52-16,52 35 15,-34-53-15,16 17 16,-34-34 0</inkml:trace>
  <inkml:trace contextRef="#ctx0" brushRef="#br0" timeOffset="88676.8934">10125 9419 0,'0'53'16,"17"-18"0,1-17-16,0 0 15,-1-1-15,1-17 0,0 0 16</inkml:trace>
  <inkml:trace contextRef="#ctx0" brushRef="#br0" timeOffset="88816.4417">10178 9313 0,'-18'0'15,"36"0"1</inkml:trace>
  <inkml:trace contextRef="#ctx0" brushRef="#br0" timeOffset="89033.5674">10283 9102 0,'36'17'16,"-19"19"-16,19-1 15,17 35 1,-18-17-16,-17 0 0,-1 0 15,18 35-15,-35-35 16,-17 35-16,-1-52 16,1 17-16,-19-36 15</inkml:trace>
  <inkml:trace contextRef="#ctx0" brushRef="#br0" timeOffset="90012.4344">4763 11342 0,'-53'0'15,"17"17"-15,-17 1 0,18 0 0,0 35 16,0-18-16,17 18 15,0 35-15,18-53 16,18 1-16,0-19 0,17 1 16,35 0-16,1-54 15,17-17 1,-53 0-16,1-52 16,-19 52-16,1 0 15,-18 0-15,-18-53 16,1 53-16,-1 0 0,-17-53 15,-18 36 1,18 34-16,17 36 0,0-17 16,1 34-1,17 36-15,0 0 16,17 18-16,36 123 16,18-71-1,-1-34 1,-34-54-16,34 18 15,-35-18-15,-17-17 0,0-18 16</inkml:trace>
  <inkml:trace contextRef="#ctx0" brushRef="#br0" timeOffset="90468.7154">5186 11342 0,'0'17'16,"-18"36"-16,18-17 15,0 52 1,18-53-16,-18 0 0,53 18 16,-18-35-16,-17-18 15,35 18-15,-18-18 0,-17-18 16,-1-17-1,-17 17-15,18-17 0,-18-1 16,0-16 0,0 34-16,17 36 31,36 17-15,-17-18-16,34 1 15,-35 0-15,36-18 16,-36 0-16,1 0 15,-36-18-15,0 0 16,0 1-16,0-18 0,-18-1 16,-17-34-16,17 34 15,0-16-15,-35-19 16,18 36-16,18 17 0,-1 0 16,36 18-1</inkml:trace>
  <inkml:trace contextRef="#ctx0" brushRef="#br0" timeOffset="91646.7159">6015 11483 0,'-18'18'16,"1"-1"-16,17 1 15,-18 35 1,18-36-16,-18 36 0,18-17 15,0-19-15,18 1 16,-18 0-16,18-18 16,-1 17-16</inkml:trace>
  <inkml:trace contextRef="#ctx0" brushRef="#br0" timeOffset="93966.2151">6720 11201 0,'18'17'15,"35"-17"1,35 0 0,-53 0-16,54 0 15,-54 0-15,35 0 16,-52 0-16,0 0 16,17 0-16,-35-17 15,0-1-15</inkml:trace>
  <inkml:trace contextRef="#ctx0" brushRef="#br0" timeOffset="94148.9659">7020 11007 0,'-17'70'16,"17"36"-1,0-18 1,17-35-16,-17-18 0,18 54 15,0-54-15,-1 0 16,-17-17-16,18-18 16</inkml:trace>
  <inkml:trace contextRef="#ctx0" brushRef="#br0" timeOffset="94655.6023">7479 11130 0,'18'0'32,"34"18"-17,-34-18-15,17 0 0,1 0 16,-19-18-16,36 18 15,-18 0-15,-17 0 0,0 0 16,-18 18 0</inkml:trace>
  <inkml:trace contextRef="#ctx0" brushRef="#br0" timeOffset="94818.0836">7567 11324 0,'35'35'16,"-17"-35"-16,17 0 16,1 0-16,-19 0 15,18-17-15,-17 17 0,0 0 16</inkml:trace>
  <inkml:trace contextRef="#ctx0" brushRef="#br0" timeOffset="96068.7386">8537 11042 0,'0'0'0,"-17"0"0,17-18 0,17 36 31,36 35-16,-18 0-15,54 35 16,-36-53-16,-1 1 16,1-1-16,-17 0 0,17-17 0,17 35 15,-35-53 1,-17 17-16</inkml:trace>
  <inkml:trace contextRef="#ctx0" brushRef="#br0" timeOffset="96250.9457">8802 11095 0,'-53'88'16,"18"-53"-16,17 18 15,-35 18-15,35-36 16,18 0-16,0 18 15,36-17 1</inkml:trace>
  <inkml:trace contextRef="#ctx0" brushRef="#br0" timeOffset="96525.176">9349 11430 0,'0'35'15,"0"-17"-15,0 17 16,0-17-16,17 35 15,1-36-15,0 19 16,-18-19-16,17-17 16</inkml:trace>
  <inkml:trace contextRef="#ctx0" brushRef="#br0" timeOffset="96951.7081">9190 10672 0,'-18'35'15,"18"18"-15,0-18 16,18 36-16,-18-36 16,18-18-16,17 54 15,-18-53-15,1 17 0,17-17 16,-17-1 0,0-17-16</inkml:trace>
  <inkml:trace contextRef="#ctx0" brushRef="#br0" timeOffset="97107.979">9384 10883 0,'0'18'16,"0"17"-16,0 0 16,18-17-16,17 0 15,-18-1-15,1-17 16</inkml:trace>
  <inkml:trace contextRef="#ctx0" brushRef="#br0" timeOffset="97224.8173">9402 10689 0</inkml:trace>
  <inkml:trace contextRef="#ctx0" brushRef="#br0" timeOffset="97436.2917">9543 10654 0,'35'18'16,"18"17"-1,0 71 1,-36-89 0,-17 19-16,18 34 0,-18-35 15,-18-17-15,-17 53 16,17-54-16</inkml:trace>
  <inkml:trace contextRef="#ctx0" brushRef="#br0" timeOffset="98799.6212">10548 11095 0,'-18'-18'0,"-52"18"15,35 0 1,-1 0-16,1 36 0,0-19 16,17 18-16,-17 1 0,17-1 15,1 0-15,17 36 16,17-54-16,1 19 0,-1-36 16,19 17-16,-19 1 15,19-18-15,-1 0 0,0-18 16,-17 1-16,35-36 15,-18 0 1,-35 0-16,0-35 0,0 53 16,-18-71-16,18 35 15,-52-35 1,34 53-16,-17-17 16,17 52-16,18 36 15,0 52 1,0 1-16,35 52 15,-17-52-15,52 52 16,-34-70-16,52 18 16,-53-36-16,36 0 15,-54-35 1</inkml:trace>
  <inkml:trace contextRef="#ctx0" brushRef="#br0" timeOffset="99104.3187">10936 10936 0,'71'-18'16,"-36"18"-16,0 0 16,1 18-16,16 0 15,-34-1-15,-18 19 16,0-19-16,-53 54 15,36-36-15,-36 53 16,17-52-16,36-1 16,0-17-16,0-1 0,0 1 15,53 17-15,-17-35 16,-1 18-16,71-18 16,-71 0-1,-53 0 1</inkml:trace>
  <inkml:trace contextRef="#ctx0" brushRef="#br0" timeOffset="99249.3581">10936 11218 0,'0'0'0,"35"0"0,18 18 0,53-18 15,-53 0-15,0 0 16,35-18-16,-53 18 15,-17 0-15</inkml:trace>
  <inkml:trace contextRef="#ctx0" brushRef="#br0" timeOffset="99529.3403">11395 10389 0,'-18'0'0,"0"53"16,18 35-1,0-52-15,18 122 16,35-69-1,0-19 1,0-35 0,-18-17-16</inkml:trace>
  <inkml:trace contextRef="#ctx0" brushRef="#br0" timeOffset="99676.9853">11606 10742 0,'0'35'16,"0"1"-1,18-19-15,0 1 16</inkml:trace>
  <inkml:trace contextRef="#ctx0" brushRef="#br0" timeOffset="99829.1177">11624 10619 0,'-18'-18'15,"18"0"1,0 1-16,18-1 16,0 18-16</inkml:trace>
  <inkml:trace contextRef="#ctx0" brushRef="#br0" timeOffset="100057.5171">11783 10301 0,'53'35'15,"-36"1"-15,19-1 0,17 53 16,-18-53-16,-18 18 15,1-17-15,0 52 16,-18-35-16,0-18 16,-36 36-16,19-36 15,-54 35 1</inkml:trace>
  <inkml:trace contextRef="#ctx0" brushRef="#br0" timeOffset="100858.1919">4921 12823 0,'-70'-17'15,"-1"34"1,1 36 0,34-35-16,-17 53 15,36-1-15,17-35 16,0-17-16,17 17 0,1-17 15,35 0-15,-18-18 16,36-18-16,-36 0 16,18-35-1,-18 18-15,1-53 16,-36 53-16,0-89 16,0 71-16,-36-70 15,19 52-15,-36-35 16,17 54-16,-16-19 15,34 71-15,18-18 16,-18 54-16,18-1 16,0 0-16,18 106 15,17-88-15,-17 18 16,17-1-16,0-17 0,54 35 16,-54-35-16,18-35 15,-18 17-15,18 1 16</inkml:trace>
  <inkml:trace contextRef="#ctx0" brushRef="#br0" timeOffset="101311.894">5292 12753 0,'0'35'16,"0"-17"-16,0 17 16,0 0-16,0 1 0,17 34 15,1-52-15,17 35 16,-17-36 0,17 1-16,-17-36 15,-1 1 1,-17-36-16,0 35 15,0-35 1,0 36-16,0-19 16,0 54-16,18 0 15,17 35 1,1-36-16,-19 19 0,54-1 16,-36-35-16,0 17 15,1-17-15,-19 0 0,1-17 16,0-1-16,-1 1 15,-17-1-15,-17-53 16,-1 36-16,0 0 0,-35-53 16,36 52-16,-36-34 15,35 34-15,1 1 16</inkml:trace>
  <inkml:trace contextRef="#ctx0" brushRef="#br0" timeOffset="102496.6731">6050 12876 0,'-17'0'0,"34"0"16,1 0-1,17 0 1,-17 18-16,-1 0 0,1 17 16,-18 0-1,0 1-15,0-19 16,-18 1-16,36-18 31,17 0-15,1 0-16,16-18 15</inkml:trace>
  <inkml:trace contextRef="#ctx0" brushRef="#br0" timeOffset="102946.7659">7056 12665 0,'17'0'16,"1"0"0,-1 0-16,36 0 15,-35 0-15,35 0 16,-35 0-16,35 0 16</inkml:trace>
  <inkml:trace contextRef="#ctx0" brushRef="#br0" timeOffset="103108.8032">7197 12524 0,'0'88'0,"-18"18"16,36-18-1,17-18 1,-17-52-16,17 0 0</inkml:trace>
  <inkml:trace contextRef="#ctx0" brushRef="#br0" timeOffset="103304.2441">7638 12559 0,'88'-18'16,"0"-17"-16,-53 35 0,-17 0 15,17 0 1</inkml:trace>
  <inkml:trace contextRef="#ctx0" brushRef="#br0" timeOffset="103438.0692">7743 12753 0,'71'-18'15,"17"-17"-15,-52 35 16,34-18-16</inkml:trace>
  <inkml:trace contextRef="#ctx0" brushRef="#br0" timeOffset="103898.2013">8767 12541 0,'-18'0'0,"36"0"16,-1 36 0,54 34-16,-18-17 15,35 35 1,-53-53-16,53 36 15,-52-36-15,-1-17 16,0 17-16,-17-17 0,-1-18 0,1 0 16</inkml:trace>
  <inkml:trace contextRef="#ctx0" brushRef="#br0" timeOffset="104087.6676">9031 12577 0,'-53'88'16,"-17"18"-1,34-1 1,1-16-16,35-54 16,0-17-16,53-1 15,-35-17-15</inkml:trace>
  <inkml:trace contextRef="#ctx0" brushRef="#br0" timeOffset="104393.3149">9384 12100 0,'-35'53'16,"17"35"0,0-35-16,36 18 15,-18-18-15,18-36 16,35 36-16,-18-35 15,-18 0-15,54-1 16,-53-17-16,-1 0 16</inkml:trace>
  <inkml:trace contextRef="#ctx0" brushRef="#br0" timeOffset="104548.3563">9543 12294 0,'0'36'15,"0"-1"1,17 0-16,19-17 16,-19-18-16,1 0 15,-1 0-15</inkml:trace>
  <inkml:trace contextRef="#ctx0" brushRef="#br0" timeOffset="104682.5221">9578 12188 0,'-18'0'16,"36"0"15</inkml:trace>
  <inkml:trace contextRef="#ctx0" brushRef="#br0" timeOffset="104856.4287">9701 12100 0,'18'18'0,"17"35"16,-17-18 0,0 0-16,17 36 15,-17 0-15,-18-19 16,0-16-16</inkml:trace>
  <inkml:trace contextRef="#ctx0" brushRef="#br0" timeOffset="105160.4841">9613 12876 0,'18'0'16,"35"0"-16,-18 0 15,36 18-15,-54 0 16,19 35-16,-36-18 16,-18 18-1,0-18-15,1-17 0,-1 35 16,0-36-16,18 1 15,18-18 1,17 0-16,1 0 16,-19 0-16,1 0 15</inkml:trace>
  <inkml:trace contextRef="#ctx0" brushRef="#br0" timeOffset="105666.7355">10848 12629 0,'-53'-35'16,"18"35"0,17 35-1,0 1-15,1 52 16,-1-53-16,18 36 16,0-36-16,18 0 15,-1-35-15,36-17 16,-35-1-1,35-53-15,-18 36 0,-17-18 16,-1 0-16,1 0 16,0-70-16,-18 52 15,-18-70-15,0 88 16,-34-35-16,34 53 16,0 35-1,1 18-15,-1 70 16,18-35-16,35 88 15,-17-71-15,35 54 16,0-54-16,35 19 16,-53-54-16,53 0 15</inkml:trace>
  <inkml:trace contextRef="#ctx0" brushRef="#br0" timeOffset="105965.242">11218 12435 0,'36'0'15,"34"0"1,1 36-16,-36-36 16,0 17-16,1 19 15,-36 17-15,-18-36 16,-17 54-1,17-36-15,-17 0 0,17 1 16,0-19-16,18 18 0,0-17 0,18 17 16,17-17-1,1-18 1,-19 0-16,1 0 0,0 0 16</inkml:trace>
  <inkml:trace contextRef="#ctx0" brushRef="#br0" timeOffset="106113.3154">11271 12771 0,'53'-18'16,"18"18"-16,-36-18 0,71 1 16,-71-1-1,18 0-15,-35 18 0,17-17 16</inkml:trace>
  <inkml:trace contextRef="#ctx0" brushRef="#br0" timeOffset="106328.2773">11642 12012 0,'0'71'16,"0"17"0,0-53-16,35 36 15,-17-36-15,17 0 16,0-17-16,18 17 16,-35-17-16,17-18 0</inkml:trace>
  <inkml:trace contextRef="#ctx0" brushRef="#br0" timeOffset="106478.2099">11889 12188 0,'0'36'16,"17"-1"0,-17-17-16,36-1 15,-19 1-15,1 0 0</inkml:trace>
  <inkml:trace contextRef="#ctx0" brushRef="#br0" timeOffset="106840.2724">11977 11871 0,'35'0'16,"-17"0"-16,-1 0 15,19 18-15,-19-1 0,36 19 16,-18-1 0,-17-18-16,0 54 0,-18 0 15,-18-36-15,18 0 16,-35 36 0,35-36-16,-18 18 15,18-18-15</inkml:trace>
  <inkml:trace contextRef="#ctx0" brushRef="#br0" timeOffset="107314.4898">11889 12047 0,'0'-17'16,"0"-1"-1,17 36 1</inkml:trace>
  <inkml:trace contextRef="#ctx0" brushRef="#br0" timeOffset="109060.6261">14076 10495 0,'-18'71'15,"18"-18"-15,0 105 16,0-52 0,0 18-16,0-1 0,0 18 0,-17 18 15,-1 0-15,0 105 16,1-140-16,17-18 0,0 52 15,0-87 1,0-18-16,17 0 0,-17 0 16,0-18-16,18 0 0,-18 1 15,0-19-15,0 1 16</inkml:trace>
  <inkml:trace contextRef="#ctx0" brushRef="#br0" timeOffset="109644.6656">13758 10513 0,'0'0'0,"0"-18"16,18-17-16,-18 17 15,35-35-15,1 18 16,34-18 0,-52 35-16,17-17 15,-17 35-15,-1 0 16,1 0-16,-18 18 16,18 17-1,-18-17-15,0 52 16,0-17-1,17-17-15,18 34 16,1 18 0</inkml:trace>
  <inkml:trace contextRef="#ctx0" brushRef="#br0" timeOffset="110110.3014">13635 12524 0,'0'-18'0,"18"18"15,-1 18 1,1 17-16,17 0 15,0 18-15,36 71 16,-53-89-16,52 53 16,-35-70-16,1-1 15,-19-17-15,36-17 16,-35-19-16,17-52 16,-17 53-16,17-53 15,-17 52-15,-1-34 16,-17 35-16</inkml:trace>
  <inkml:trace contextRef="#ctx0" brushRef="#br0" timeOffset="111600.7437">14570 11218 0,'0'36'16,"-18"52"-16,18-35 15,0 17-15,18-34 16,-18-1-16,35 0 16,-35-88 15,0 0-31,0-35 16,0 0-16,18 35 15,-1-35-15,1 53 16,35-18-1,-18 35-15,36 36 16,-54-1-16,19 54 16,-19-36-16,1 71 15,0-71-15,-18 36 16,17-36-16,-17 18 16,0-18-16,0-17 15,0-1-15,18-17 16</inkml:trace>
  <inkml:trace contextRef="#ctx0" brushRef="#br0" timeOffset="111812.1759">15222 11218 0,'53'-17'16,"18"-1"-1,-36 18 1,-17 0-16</inkml:trace>
  <inkml:trace contextRef="#ctx0" brushRef="#br0" timeOffset="111944.4499">15293 11359 0,'18'18'16,"17"-18"-1,-18 0-15,19 0 0,-1 0 16,0-18-16,-17 18 16</inkml:trace>
  <inkml:trace contextRef="#ctx0" brushRef="#br0" timeOffset="112286.2624">15804 11007 0,'71'0'16,"0"17"-16,-19 19 16,-52-19-16,18 1 15,-36 35-15,1 17 16,-18 1 0,35-1-1,0-34-15,17 17 16,18-18-16,1-35 15,-1 0-15,36 0 16,-18 0-16,-18 0 16</inkml:trace>
  <inkml:trace contextRef="#ctx0" brushRef="#br0" timeOffset="117111.0167">4957 14252 0,'-71'36'16,"18"-19"-16,-35 54 16,53-36-1,-1 71-15,36-53 16,0 35-16,36-53 15,17 18-15,-1-53 16,37-18-16,-36 1 16,35-71-1,-53 17-15,0-52 16,-17 52-16,-18-52 16,0 52-16,-53-52 15,18 70-15,-36-53 16,36 71-16,-18-18 15,35 53-15,1 0 16,17 35-16,17 53 16,1-35-16,35 88 15,-35-53-15,70 36 16,-35-71-16,52 17 16,-52-52-1,53 17-15,-70-35 16,34-17-1</inkml:trace>
  <inkml:trace contextRef="#ctx0" brushRef="#br0" timeOffset="117473.4313">5398 13741 0,'35'106'15,"0"35"1,0 0 0,1-53-16,17 35 15,-18-34-15,-18-72 0,1 1 16,0-36 0,-18-35-1,17 18-15,19-35 16,-1 17-1,0 53-15,0 0 16,-17 17-16,0 19 0,-18-1 16,-18 0-1,0-17-15,-17-1 0,0 1 16,-36-18-16,36 18 16,-35-18-16,52 0 15,18-18-15</inkml:trace>
  <inkml:trace contextRef="#ctx0" brushRef="#br0" timeOffset="118446.1892">6791 14111 0,'18'0'16,"35"-18"-1,-36 18 1,36 0-16,-18 0 0,18 0 16,53-17-16,-71 17 15,18 0-15,-17-18 0,-1 18 16,0 0-16,-17 0 16</inkml:trace>
  <inkml:trace contextRef="#ctx0" brushRef="#br0" timeOffset="118636.3139">7091 13829 0,'0'106'0,"0"0"16,0-36-16,17 36 15,1-53-15,-18 0 16,35 35-1,-17-70-15,0 17 0,-1-17 16,1-18-16</inkml:trace>
  <inkml:trace contextRef="#ctx0" brushRef="#br0" timeOffset="118819.1671">7567 14023 0,'71'0'15,"17"-18"-15,-18 18 16,-52 0-16,-18-17 16</inkml:trace>
  <inkml:trace contextRef="#ctx0" brushRef="#br0" timeOffset="118953.0352">7620 14182 0,'35'17'15,"36"-17"-15,-1 0 16,-34 0 0,34-17-16</inkml:trace>
  <inkml:trace contextRef="#ctx0" brushRef="#br0" timeOffset="119575.4155">8555 14111 0,'-35'-18'15,"-1"18"-15,-17 18 16,36 17-16,-36 54 16,35-54-1,18 18-15,0 0 0,0-18 0,18 0 16,17 18-1,0-35-15,54-18 16,-54 0-16,53-53 16,-53 18-16,36-54 15,-53 37-15,-18-72 16,0 71-16,-18-70 16,0 52-16,-35-35 15,36 71-15,-36-18 16,35 53-16,-17 18 15,35 17-15,18 71 16,-18-36-16,52 71 16,-34-70-16,70 70 15,-52-106 1,69 54-16,-52-54 16,0-35-16</inkml:trace>
  <inkml:trace contextRef="#ctx0" brushRef="#br0" timeOffset="120398.9339">9172 14023 0,'0'-18'16,"18"18"-1,17 18 1,0-18-16,18 35 16,-17-17-16,-1-1 0,18 19 15,-53-1-15,17-17 16,-17 17-16,0-17 0,-35 35 15,18-18 1,-1-18-16,0 1 0,1 0 0,-1-1 16,18 1-16,-18 0 15,18-1-15,18 19 16,0-19-16,-1 1 0,54-1 16,-36-17-1,0 0-15,18 0 16,-17 0-16,-1 0 15,-18 0-15,-17-17 16,-17 17 0</inkml:trace>
  <inkml:trace contextRef="#ctx0" brushRef="#br0" timeOffset="120576.5795">9172 14305 0,'36'0'16,"-19"0"0,54 18-16,-18-18 15,52-18-15,-34 18 16,35-17-16,-71 17 16,-17 0-16</inkml:trace>
  <inkml:trace contextRef="#ctx0" brushRef="#br0" timeOffset="121043.6603">9737 13600 0,'-18'0'0,"-17"88"16,17 0-1,18 18 1,18 0-1,-18-71-15,53 35 16,-36-34-16,19-19 0,34 1 16,-52-18-16,17 0 15,-17-18-15</inkml:trace>
  <inkml:trace contextRef="#ctx0" brushRef="#br0" timeOffset="121210.2246">10001 13899 0,'18'53'0,"-18"-17"16,18-1-16,-1-35 16,-17 18-16,18-18 0</inkml:trace>
  <inkml:trace contextRef="#ctx0" brushRef="#br0" timeOffset="121354.9974">10001 13688 0,'-17'0'16,"17"-18"-16,17 18 31</inkml:trace>
  <inkml:trace contextRef="#ctx0" brushRef="#br0" timeOffset="121561.9315">10178 13494 0,'53'53'16,"17"17"-1,1 18 1,-18 18-16,-36-53 16,-17 35-1,-17-35-15,-36 53 16,17-71-16</inkml:trace>
  <inkml:trace contextRef="#ctx0" brushRef="#br0" timeOffset="132422.9143">2187 15399 0,'-17'-18'0,"34"18"63,36-18-48,-18 18-15,1 0 0,52-17 16,-35-1-16,0 1 15,53-1-15,-71 18 16,0-18 0,-17 18-16,-1 18 0,-17 0 15,-17-18 1</inkml:trace>
  <inkml:trace contextRef="#ctx0" brushRef="#br0" timeOffset="132900.2015">2452 15399 0,'-18'0'15,"18"17"32,18 36-31,17 18-1,-17-18-15,-1 53 16,1-36-16,0-17 0,-1 0 16,-17 0-16,0 17 15,0-34-15,0-1 0,0-17 16,-17-18-16,-1 17 0,-35-17 16,18 0-1,-18-17-15,18 17 16,-36-36-16,36 19 15,0-1 1,52 18 0</inkml:trace>
  <inkml:trace contextRef="#ctx0" brushRef="#br0" timeOffset="133385.07">3387 15363 0,'-36'36'15,"1"34"1,-35 36 0,-1 18-16,18-71 15,0 52-15,18-34 16,35-36-16,0-17 15,0-1 1,18 1-16</inkml:trace>
  <inkml:trace contextRef="#ctx0" brushRef="#br0" timeOffset="133606.0573">3528 15699 0,'53'17'15,"-36"-17"-15,54 0 16,-36 0-16,36 0 16,-54-17-1,19 17-15,-36 17 16</inkml:trace>
  <inkml:trace contextRef="#ctx0" brushRef="#br0" timeOffset="133758.4463">3581 15875 0,'35'18'16,"0"-18"-1,1 0-15,52 0 16,-35-18-1</inkml:trace>
  <inkml:trace contextRef="#ctx0" brushRef="#br0" timeOffset="134473.3079">4216 15681 0,'0'35'15,"0"-17"-15,0 35 16,-18-18-16,18-17 0,0 17 16,0-17-1,0-36 17,18-17-17,-18 17-15,17-17 0,-17 0 16,18 17-16,0 0 15,-1 18 1,1 18-16,0 0 16,-1-1-16,1 36 15,-1-35-15,1-1 0,-18 1 16,18-18-16,-1 18 16,1-36-1,0-17 1,-1 17-16,1-35 15,17 36-15,-17-1 16,17 0-16,-17 18 16,-1 18-16,19 35 15,-19-18-15,1 36 16,-18-54-16,18 36 16,-18-18-16,0 1 15,0-19-15</inkml:trace>
  <inkml:trace contextRef="#ctx0" brushRef="#br0" timeOffset="136344.5353">2469 17110 0,'-17'-36'16,"-1"19"-16,-35-18 15,36 17-15,-54 18 16,36-18-16,-18 54 16,18-19-1,-18 54-15,53-36 16,-18 0-16,18 1 0,0 16 16,35 19-16,1-36 15,34 1 1,-17-19-16,18-34 15,-36-1-15,35-35 16,-34 18-16,-19-36 16,-17 36-16,0 0 15,0-1-15,-17-17 0,-36-35 16,35 18-16,-35-54 16,18 54-16,17 17 15,1 17-15,-19 1 0,19 18 16,17 34-1,17 54 1,1-1-16,0 1 0,35 70 16,-18-88-16,18 53 15,-18-71-15,0 0 16,36 18-16,-1 0 16,-34-35-1</inkml:trace>
  <inkml:trace contextRef="#ctx0" brushRef="#br0" timeOffset="137044.9613">2910 16986 0,'0'18'31,"0"17"-15,0 0 0,18 18-16,-18-17 0,18 17 15,-1-36-15,-17 1 16,18-1-16,0 1 0,-1-18 16,19-18-1,-19 1-15,1-18 16,-1 17-16,-17-17 0,0 17 15,18 0-15,0 36 32,17 35-32,-17-35 15,17-1-15,0 1 16,-17-18-16,52 17 16,-34-17-16,-19-17 15,1-1-15,-18 1 0,0-19 16,-18 19-16,1-36 15,-1 35-15,-17-35 16,17 18 0,0 17-16,18 1 15</inkml:trace>
  <inkml:trace contextRef="#ctx0" brushRef="#br0" timeOffset="137883.7472">3704 17163 0,'-17'17'31,"17"1"-15,17 17-1,-17 0-15,18 1 16,-18-19-16,17 1 0,1-18 15</inkml:trace>
  <inkml:trace contextRef="#ctx0" brushRef="#br0" timeOffset="139363.3726">4392 16528 0,'-18'0'16,"1"17"-16,17 1 16,-18 52-16,1-17 15,-36 89 1,17-72-16,-34 71 16,35-88-16,-1 35 15,19-70-15,17 35 16</inkml:trace>
  <inkml:trace contextRef="#ctx0" brushRef="#br0" timeOffset="139568.3969">4604 16863 0,'35'0'16,"36"0"-16,-1-18 15,1 1 1,-54 17-16,19-18 16</inkml:trace>
  <inkml:trace contextRef="#ctx0" brushRef="#br0" timeOffset="139707.4763">4604 17022 0,'53'17'15,"-18"1"-15,0-18 0,53-18 16,-52 1-16,52 17 16,-70-18-16</inkml:trace>
  <inkml:trace contextRef="#ctx0" brushRef="#br0" timeOffset="140201.6112">5256 16845 0,'0'53'15,"0"18"1,0-18-16,0-1 16,18-34-16,-18 0 15,18-18 1,-18-18 0,0-17-16,17-18 15,-17 18-15,0-1 0,18-17 16,17-17-16,-17 52 15,17 1-15,-17 17 16,-1 35-16,1-17 16,0 52-16,-18-52 15,17 17 1,1-17-16,0-1 16,-1-34-1,1-1-15,0-17 16,-1-1-16,1 19 15,-1 17-15,1-18 16,0 18-16,-18 18 16,17 17-16,1-17 0,0 17 15,-18 0-15,0 18 16,17-18-16,-17 1 16,0-19-16</inkml:trace>
  <inkml:trace contextRef="#ctx0" brushRef="#br0" timeOffset="140598.8509">6632 16598 0,'18'18'31,"-18"-1"-31</inkml:trace>
  <inkml:trace contextRef="#ctx0" brushRef="#br0" timeOffset="140753.4742">6756 17004 0,'0'53'16,"-18"0"-1,0-36-15,1 19 16,-1-19-16,1 1 15,-1 0-15</inkml:trace>
  <inkml:trace contextRef="#ctx0" brushRef="#br0" timeOffset="141353.3835">8220 16686 0,'-36'-53'16,"19"36"-16,-18 17 16,-18 17-1,35 19-15,-17-1 16,17 36-16,-17 34 15,35-34-15,0-36 0,0 18 16,53 0-16,17-35 16,-17-18-16,-18-18 15,18 0-15,36-52 16,-54 17-16,0-53 16,-35 53-16,0-17 15,0 17-15,-18-18 0,1 18 16,-36-70-16,35 70 15,-35-18-15,36 54 16,-1 17-16,18 17 0,-18 19 16,18 69-1,18-34-15,17 88 16,-17-71-16,35 35 16,-18-70-16,53 0 15,-35-35-15,18 0 16</inkml:trace>
  <inkml:trace contextRef="#ctx0" brushRef="#br0" timeOffset="141726.1312">8590 16704 0,'0'18'0,"-17"70"16,17-35-16,0-18 0,17 36 15,18-36 1,-17-17-16,35-1 16,-18-17-16,-17 0 0,17-35 15,-35 17 1,18-35 0,-36 36-16,18-1 15,18 36 1,-18-1-16,53 19 15,-36-19-15,19 1 16,-1-18-16,35 0 16,-52 0-16,17-18 15,-17 1-15,-18-19 0,0 1 16,-18 0-16,-17-18 16,35 35-1,-35-17-15,17 35 16</inkml:trace>
  <inkml:trace contextRef="#ctx0" brushRef="#br0" timeOffset="141987.3387">9172 16863 0,'18'17'16,"52"19"-1,-52-19-15,0 1 16,-1 0-16,-17-1 0,-17 19 16,-1 16-16,0-34 15,1 17-15,-1-17 16,18 0 0,18-18-16,-1 0 0,19 0 15,17-36-15,-18 36 16,18-17-16</inkml:trace>
  <inkml:trace contextRef="#ctx0" brushRef="#br0" timeOffset="142253.6682">9860 16316 0,'-35'88'16,"0"36"-16,-36 17 16,36-71-16,-18 89 15,18-106-15,35-18 16,0 1-16,0-19 15,0 1-15,17-18 0</inkml:trace>
  <inkml:trace contextRef="#ctx0" brushRef="#br0" timeOffset="142419.9043">10054 16616 0,'35'17'16,"1"-17"-16,17 0 0,17 0 16,-35 0-16,1 0 15</inkml:trace>
  <inkml:trace contextRef="#ctx0" brushRef="#br0" timeOffset="142549.0962">10054 16792 0,'35'18'16,"1"-18"-16,34 0 16,18-35-1,-70 35-15</inkml:trace>
  <inkml:trace contextRef="#ctx0" brushRef="#br0" timeOffset="143394.1348">10777 16598 0,'0'18'16,"0"-1"-16,0 19 16,-17 70-1,17-53-15,0-18 0,0 0 16,17 18-16,1-35 15,0-36 1,-1-35-16,1 18 16,0-53-1,-18 52-15,17-17 0,-17 18 16,35 0-16,-35 17 16,18 18-16,0 0 15,-18 18-15,17-1 0,-17 1 16,18 35-16,-18-35 15,18-1 1,-1-17-16,1 0 16,17-35 15,-17 35-31,35-18 0,-36 18 16,19 18-16,-1 0 15,0 35-15,1 17 16,-36-35-16,0-17 15,17 17-15,-34 1 16,17-19-16</inkml:trace>
  <inkml:trace contextRef="#ctx0" brushRef="#br0" timeOffset="143585.2199">11765 16916 0,'-17'35'15,"-1"0"1,-35 18 0,18-18-16</inkml:trace>
  <inkml:trace contextRef="#ctx0" brushRef="#br0" timeOffset="144255.3859">11800 16492 0,'0'-17'16,"18"34"-1,0-17 1</inkml:trace>
  <inkml:trace contextRef="#ctx0" brushRef="#br0" timeOffset="144746.1355">12700 16563 0,'-88'-18'15,"53"1"-15,-36 34 16,18 1-16,18 17 15,17 0-15,-17 1 0,35 17 16,-18 53-16,36-71 16,0 0-16,17 0 0,0-17 15,53 0-15,-35-36 16,0 0-16,0 1 16,0-36-16,0 0 15,17-71-15,-52 54 0,0-1 16,-18 18-16,-18-70 15,-17 70-15,17 0 0,0 0 16,-17 36-16,-18-19 16,36 36-16,17 18 15,-18 17-15,18 18 0,0 18 16,0 17-16,0 0 0,53 71 16,-18-89-1,18 1-15,53 17 0,-53-70 16,35-1-1,-53-17-15</inkml:trace>
  <inkml:trace contextRef="#ctx0" brushRef="#br0" timeOffset="145079.2656">13123 16210 0,'18'124'15,"0"34"1,-18-105-16,35 71 16,-35-89-16,18 0 0,-1-17 15,1 0-15,-1-18 16,19-18-16,-19 0 16,54-17-1,-36 17-15,18 36 16,-18 0-16,-17 35 15,-18-36-15,-18 54 16,1-54-16,-71 19 16,52-19-16,-70-17 15,71 0-15,-35-17 16,52-1-16,0 0 16</inkml:trace>
  <inkml:trace contextRef="#ctx0" brushRef="#br0" timeOffset="145350.7064">13847 16193 0,'0'17'16,"0"54"0,-18 52-16,-35 36 15,18-71-15,-53 89 16,35-36 0,35-88-16,0-1 15,18-34-15,18-18 0,0 0 16</inkml:trace>
  <inkml:trace contextRef="#ctx0" brushRef="#br0" timeOffset="145531.2861">13988 16633 0,'105'0'15,"-69"-17"-15,52 17 16,-35 0 0,-35 0-16</inkml:trace>
  <inkml:trace contextRef="#ctx0" brushRef="#br0" timeOffset="145657.6533">13952 16828 0,'53'17'15,"35"1"1,-35-18-16,36-18 16,-36 1-16,-18-1 0</inkml:trace>
  <inkml:trace contextRef="#ctx0" brushRef="#br0" timeOffset="146174.5513">14640 16651 0,'0'88'15,"0"-35"-15,-17-17 16,17 34-16,0-52 15,17-1 1,-17 1-16,18-53 16,-18 17-16,0-17 0,18-36 15,-1 18-15,18-17 16,-17 17 0,0 35-16,52-35 15,-52 53-15,17 18 16,-17 0-16,-18 52 15,0-35-15,0 54 16,0-54-16,0 18 16,0-36-16,18-17 31,34-52-31,-34 34 16,17-17-16,36-18 15,-36 35-15,0 0 0,1 1 16,17-1-1,-18 53-15,-35-17 16,18 17-16,-18 54 16,0-54-16,-18 0 0,18 0 15,-18 1 1</inkml:trace>
  <inkml:trace contextRef="#ctx0" brushRef="#br0" timeOffset="146309.1851">15593 17004 0,'-18'0'15,"-17"-18"1</inkml:trace>
  <inkml:trace contextRef="#ctx0" brushRef="#br0" timeOffset="150234.0633">19879 2487 0,'0'18'47,"0"17"-31,18-17-16,-18 35 15,17-36-15,-17 54 16,18-36-16,0 71 15,-18-53-15,17 17 16,-17 19-16,0-1 0,0 0 16,18 18-16,-18 105 15,0-87-15,0-18 0,0 35 16,18 123 0,-18-122-16,17-1 0,1 17 15,17 142-15,-17-123 16,-18-19-16,17 19 0,1-1 15,0 195-15,-18-177 16,0 211-16,-18-193 16,0 211-1,18-193-15,-35 211 16,17-212-16,1 230 16,-1-248-16,1 36 0,-1 212 15,18-230 1,-18 0-16,-17 230 15,35-212-15,-18-18 0,1 1 16,-1 16-16,-17 213 16,17-230-16,0-17 0,18 17 15,-35 212-15,35-229 16,-17 211 0,17-211-16,-18 211 15,0-211-15,18-18 0,-17 212 16,17-212-16,0 0 15,0 176-15,0-193 16,17 158 0,-17-177-16,18 160 15,-18-159-15,0 123 16,18-159-16,-18-17 16,0 0-16,0 0 0,0 88 15,0-124-15,0 54 16,-18-89-16</inkml:trace>
  <inkml:trace contextRef="#ctx0" brushRef="#br0" timeOffset="156591.8902">3510 17939 0,'0'-18'32,"0"36"14,0-1-30,18 89-16,-18-53 16,17 88-16,-17-88 15,18 71 1,-18-89-16,18 35 16,-1-70-16,-17 18 15,0-36-15</inkml:trace>
  <inkml:trace contextRef="#ctx0" brushRef="#br0" timeOffset="156891.0103">3316 18080 0,'-18'-18'16,"36"-17"-1,0 0 1,17-1-16,-35 1 0,35 0 16,-35 17-1,18 1-15,-18-1 0,18 18 32,-1 35-32,-17 0 15,36 18-15,-19-35 16,1 0-16,17-1 15,-17 1-15,35 17 16,-18-35-16,0 0 0</inkml:trace>
  <inkml:trace contextRef="#ctx0" brushRef="#br0" timeOffset="157519.3809">8802 17604 0,'17'-18'16,"-17"71"15,18-18-31,-18 18 0,0 35 16,0-35-1,18 35-15,-18-52 16,17 34-16,1-34 15,-18-1-15,0-18 16,-18 1 0</inkml:trace>
  <inkml:trace contextRef="#ctx0" brushRef="#br0" timeOffset="157748.5853">8625 17780 0,'0'-35'15,"18"-1"1,-18 19-16,35-36 16,1 0-1,-19 35-15,19 1 16,-19 17-16,1 0 0,-1 35 16,19 0-1,-19 1-15,-17-1 0,36 18 16,-19-36-16,1 1 15,0-18-15</inkml:trace>
  <inkml:trace contextRef="#ctx0" brushRef="#br0" timeOffset="158275.743">12859 17604 0,'0'35'16,"0"0"-16,17 0 16,-17 54-1,18-36-15,0-18 0,-1 53 16,1-53-16,17 18 15,-35-17-15,18-19 16,0-17 0</inkml:trace>
  <inkml:trace contextRef="#ctx0" brushRef="#br0" timeOffset="158564.5858">12629 17762 0,'18'-17'31,"17"-19"-15,54-52-16,-54 35 15,0 0-15,18 18 0,0-35 16,-18 52-16,-17-17 15,0 35-15,-18 17 16,17 1 0,-17 17-16,18 1 0,-1 69 15,19-16 1,-19-54-16,1-18 0</inkml:trace>
  <inkml:trace contextRef="#ctx0" brushRef="#br1" timeOffset="170193.2624">4851 3263 0,'-18'0'16,"0"0"0,36 0 62,0 0-47,-1 0-15,1 0-1,0 0 1,-1 0 0,1 0-1,0 0 16,-1 0-15,1 0 0,-18-17-1,17 17-15,1 0 0,0 0 16,-1 0-16,1 0 16,0 0-1,-1 0-15,1 0 16,0-18-1,-1 18-15,1 0 16,-1 0 0,1 18-1,0-18 1,-1 0-16,1 0 16,0 0-1,-1 0 1,1 0-16,0 0 15,-1 0 1,1 0-16,0 0 16,-1 0-16,1 17 15,-1-17 1,1 0-16,0 0 16,-1 0-16,1 0 15,0-17-15,-1 17 16,1 0-1,0 0 1,-1 0-16,1 0 16,17 0-16,-17 0 15,17 0 1,-17 0 0,-1 17-1,1-17-15,0 0 16,-1 0-1,1 0-15,-1 0 0,1-17 16,0 17 0,-1 0-16,1 0 15</inkml:trace>
  <inkml:trace contextRef="#ctx0" brushRef="#br1" timeOffset="171322.4533">8290 3316 0,'0'0'0,"-17"0"16,-1 0-16,0 0 15,1 0-15,34 18 47,19-18-31,-1 17-16,18-17 0,0 0 16,17 0-16,89-17 15,-53 17-15,88 17 16,-106 1-16,0-18 15,89 18-15,-107-1 16,89-17-16,-106 0 16,53 0-16,-53-17 15,0-1-15,-89 0 32</inkml:trace>
  <inkml:trace contextRef="#ctx0" brushRef="#br1" timeOffset="172091.3755">12365 3316 0,'70'0'0,"1"-18"16,88 18-16,-71 0 15,124-17-15,-107-1 16,89 18 0,-105-17-16,16 17 15,-69 0-15</inkml:trace>
  <inkml:trace contextRef="#ctx0" brushRef="#br0" timeOffset="183108.575">21890 3669 0,'-35'-35'0,"17"17"16,-17 0-16,-1 18 0,-34-17 15,35 34-15,-54 1 16,54 17-16,-35 53 16,52-35-16,0-17 15,18 17-15,0-18 16,36 35-16,-19-34 16,18-19-16,1-17 0,52 0 15,-53-17-15,18-19 16,18-34-1,-54 35-15,19-71 16,-36 53-16,0-18 0,0-52 16,-36-1-1,1 54-15,17-18 0,-35-54 16,36 90-16,-18-37 16,-1 54-1,36 70 1,0 71-1,0-18-15,36 89 16,-19-89-16,18 53 16,1-70-16,17-18 0,-18-1 15,36 37-15,-36-54 16,35 18 0,-52-36-16,17 19 15,-17-36 1,0 0-16</inkml:trace>
  <inkml:trace contextRef="#ctx0" brushRef="#br0" timeOffset="183537.0412">22225 3581 0,'-18'35'15,"18"-17"1,-17 52-16,17-35 15,0 1-15,0-1 0,17 0 16,1-17-16,17 35 16,-17-36-16,35-17 15,-36 0-15,1-17 16,0-1-16,-1 1 0,-17-19 16,0 19-1,0-19-15,0 19 0,0 34 16,18 1-1,0 17-15,17 1 16,-17-19 0,-1-17-16,36 35 15,-35-35-15,17-17 16,-17-1-16,17-35 16,-35 18-16,0 0 15,-18-1-15,1 1 0,-1-18 16,0 18-16,-17 17 15,35 1-15,-17 17 16,17 17-16,17 19 16,-17-19-1</inkml:trace>
  <inkml:trace contextRef="#ctx0" brushRef="#br0" timeOffset="183912.9522">22966 3845 0,'0'36'16,"17"-19"-16,-17 36 15,0-35-15,18 17 16,-18 18-16,0-35 16,0-1-16,0 1 15</inkml:trace>
  <inkml:trace contextRef="#ctx0" brushRef="#br0" timeOffset="184414.4717">23813 3404 0,'35'0'0,"18"0"16,-18 0-1,18 0-15,17-17 16,-17 17 0,-17 0-16,-54 17 15</inkml:trace>
  <inkml:trace contextRef="#ctx0" brushRef="#br0" timeOffset="184545.5275">23936 3598 0,'53'0'16,"35"0"0,-53-17-16,18-1 15,-35 18-15</inkml:trace>
  <inkml:trace contextRef="#ctx0" brushRef="#br0" timeOffset="187099.3749">25418 2540 0,'-18'-35'15,"18"17"-15,18 0 16,17 1-16,0 17 15,0 0-15,54 35 16,-36 0-16,17 71 16,-35-53-16,18 88 15,-35-70-15,-18 52 16,-18-70-16,-35 35 16,18-70-16,-53 17 15,53-35-15,-36 0 16,53-17-16,-34-36 15,52 35 1,0-17-16,17 0 16,36 17-16,-18 0 15,54 18-15,-54 18 16,0-18-16,18 35 16,-35 0-1,-1-17-15,-17 0 16</inkml:trace>
  <inkml:trace contextRef="#ctx0" brushRef="#br0" timeOffset="187716.9933">26141 2558 0,'35'0'31,"-17"0"-31,52 0 16,-17 0-16,71-18 15,-71 18-15,52-35 16,-69 35-16,17-18 16,-53 0-16</inkml:trace>
  <inkml:trace contextRef="#ctx0" brushRef="#br0" timeOffset="188101.1477">26511 2522 0,'18'0'15,"-53"0"1,17 0-1,0 18-15,1 0 16,-1-1 0,18 1-16,0 0 0,18 17 15,-18-18-15,17 1 16,1 35-16,0-18 16,-1-17-16,19 70 15,-19-53-15,1 1 0,-1 34 16,1-52-16,-18 17 15,-18-17-15,18-1 16,-35 1-16,18 0 16,-36-1-1,17-17-15,19 0 0,-19 0 16,1 0-16,18-17 0,-36 17 16,35 0-1,0 0-15</inkml:trace>
  <inkml:trace contextRef="#ctx0" brushRef="#br0" timeOffset="188852.7372">25241 3563 0,'-17'-18'15,"52"18"16,71-17-31,-36 17 16,1 0-16,141-18 16,-89 1-16,0-1 15,19 18-15,-1-18 0,-18 1 0,106-1 16,-140 18 0,-36 0-16,-18 0 0,0 0 15,-53 0-15,1 0 16</inkml:trace>
  <inkml:trace contextRef="#ctx0" brushRef="#br0" timeOffset="189374.7002">25488 3775 0,'0'0'0,"18"-18"0,17 0 16,18 18-16,-35 18 15,17 0-15,0-1 0,53 54 16,-52-18-16,-19-18 16,36 53-16,-53-52 15,-17 52 1,-36-35-16,35-36 15,-52 19-15,17-36 16,0-36 0,35 19-16,18-36 15,0 35-15,0 1 16,0-1-16,53 0 16,-18 18-16,18 18 15,-18-18-15,18 35 16,-17-17-16,-1 17 15,-17-17-15</inkml:trace>
  <inkml:trace contextRef="#ctx0" brushRef="#br0" timeOffset="189829.9406">26141 3986 0,'0'0'0,"0"18"0,0 35 15,0 0 1,17-18-16,-17 0 16,36 18-16,-19-35 15,1 0-15,0-18 0,17 17 16,-17-34-1,-1-1-15,-17 0 0,18-35 16,0 36 0,-18-1-16,0 1 0,0-1 15,17 18-15,1 0 16,-18 18-16,35 17 16,-17-35-16,-1 17 15,1 19-15,0-36 16,17 0-16,-17 0 15,-1-18-15,1 0 16,-18-34-16,-18 16 16,1-17-1,-1 36-15,0-19 0,1 19 16,17 34 0</inkml:trace>
  <inkml:trace contextRef="#ctx0" brushRef="#br0" timeOffset="190069.3878">26935 4128 0,'17'35'16,"-17"-18"-16,18 36 15,0 0 1,-18-35-16,0 17 0,0-17 16</inkml:trace>
  <inkml:trace contextRef="#ctx0" brushRef="#br1" timeOffset="209360.8823">4357 10495 0,'0'-17'16,"-18"17"-16,1 0 31,-1-18-31,36 18 63,34 18-48,-16-18-15,17 17 16,0-17-16,105 0 16,-69 0-16,87-17 15,-70-1-15,-18 18 0,124-35 16,-36 17 0,-88 18-16,-17-18 15,-1 18-15,1 0 16,-54 0-16</inkml:trace>
  <inkml:trace contextRef="#ctx0" brushRef="#br0" timeOffset="235646.0003">22031 8467 0,'0'-18'16,"0"0"0,-18 89 15,1-36-31,17 36 0,-18-18 15,-17 70-15,35-52 16,0-18-16,0-18 0,0 0 16,35 0-16,-17-17 15,35-18 1,-18 0-16,0-35 0,18-18 16,-35 35-16,17-35 15,-17 53-15,-1 0 16,1 18-16,-18 0 15,35 17-15,0 53 16,1-53-16,-1 1 16,36-1-16,-36-35 15,18 0-15,-18 0 0,0-18 16,-17-17-16,0-53 16,-18 35-16,-36-53 15,19 53-15,-1 0 16,-70-53-1,53 71-15,35 53 16,0-1 0</inkml:trace>
  <inkml:trace contextRef="#ctx0" brushRef="#br0" timeOffset="235865.1693">22931 9013 0,'17'89'16,"-17"-54"-16,18 36 15,-1-19 1,1-34-16,-18 0 0</inkml:trace>
  <inkml:trace contextRef="#ctx0" brushRef="#br0" timeOffset="237378.1858">23460 8608 0,'-18'-18'16,"36"18"15,-1 0-15,-17 18-1,18-18-15,-18 17 16</inkml:trace>
  <inkml:trace contextRef="#ctx0" brushRef="#br0" timeOffset="237489.3781">23477 8819 0,'18'18'16,"0"-18"-1,-1 0 1</inkml:trace>
  <inkml:trace contextRef="#ctx0" brushRef="#br0" timeOffset="237946.6449">23954 8661 0,'35'0'31,"-17"-18"-31,34 18 16,-16 0-16,-1 0 15,-17 0-15,-1-18 16</inkml:trace>
  <inkml:trace contextRef="#ctx0" brushRef="#br0" timeOffset="238084.3807">24024 8767 0,'53'0'0,"-35"0"0,17 0 16,18 0 0,-18 0-16,-17 0 15</inkml:trace>
  <inkml:trace contextRef="#ctx0" brushRef="#br0" timeOffset="240126.2618">25259 8608 0,'18'0'16,"-18"-18"-16,17 18 16,-17 18 15,0 17-31,0-17 16,0 17-16,0 0 0,0 18 15,0 0-15,18-18 16,-1-17-16,1 0 15,17 17-15,1-35 16,-1-18-16,-35 1 16,35-19-16,-17 1 15,-1 17-15,-17 1 16,18 17 0,-18-18-16,18 36 0,-1-1 15,1 19 1,17 34-16,1-52 15,-1 35-15,0-53 16,18 17-16,-35-17 16,17-17-1,-35-1-15,18-17 16,-18 0-16,-18-1 0,0-17 16,1 18-16,-1-18 0,0 18 15,-34-18 1,52 35-16,-18 18 0,18 18 15,18 0-15</inkml:trace>
  <inkml:trace contextRef="#ctx0" brushRef="#br0" timeOffset="240313.9167">26141 8996 0,'0'17'0,"35"19"16,-35-1-16,18-17 15,-18-1-15,0 19 16,0-19-16</inkml:trace>
  <inkml:trace contextRef="#ctx0" brushRef="#br0" timeOffset="240688.0913">26793 8802 0,'18'0'0,"0"0"16,17-18-16,36 1 15,-36 17-15,18 0 16,-18-18-16</inkml:trace>
  <inkml:trace contextRef="#ctx0" brushRef="#br0" timeOffset="241332.5213">28363 8308 0,'0'70'15,"-70"107"1,-1-54-16,-17 1 16,-35-1-1,34-87 1,54-36-16,17 0 16,-34-18-16,34-35 15,18 18-15,53-36 16,0 36-1,-18 17-15,36 1 0,34 17 16,-52 17-16,53 19 16,-18 16-1,-70-16-15,17 17 16,-35-36-16,0 19 16,0-19-16</inkml:trace>
  <inkml:trace contextRef="#ctx0" brushRef="#br0" timeOffset="242567.7802">29263 8608 0,'-18'-18'16,"1"1"-16,-19 17 15,19 0-15,-19 0 0,19 0 16,-18 17-16,-36 18 16,36 1-16,-1-1 0,-16 36 15,52-36-15,-18 0 16,36 18 0,-1-35-16,1-1 0,17-17 15,18 0-15,35-35 16,-35 0-16,0-1 0,-18 1 15,18-71-15,-35 53 16,-1-17-16,-17-54 16,0 54-16,-35-89 15,0 89-15,0-1 16,17 0-16,-53-34 16,54 87-16,-1 0 15,1 18-15,-1 18 0,18 53 16,-18 70-1,36-53-15,17 88 16,0-88-16,36 54 16,-18-90-16,35 54 15,-53-53-15,18 18 16,-35-36-16,0-17 16</inkml:trace>
  <inkml:trace contextRef="#ctx0" brushRef="#br0" timeOffset="243017.5948">29669 8555 0,'0'35'15,"0"-17"1,-18 17-16,18 36 15,18-1-15,-1-35 16,1-17-16,35 0 16,-36-18-16,1 0 15,0-18-15,-1 18 16,1-35-16,-18 17 16,18 1-16,-18-19 0,0 19 0,0-1 15,0 0-15,17 36 16,1 35-1,-18-18-15,53 36 16,-36-36-16,54 0 16,-18-17-1,18-18-15,-54-18 16,36-17-16,-35 0 16,-18-36-1,0 36-15,-36-36 16,19 36-16,-18-35 15,17 70-15,0-18 16,1 36-16</inkml:trace>
  <inkml:trace contextRef="#ctx0" brushRef="#br0" timeOffset="243203.1161">30533 8908 0,'18'70'15,"-18"-35"-15,0 1 16,0 17 0,0-36-16,0 1 0</inkml:trace>
  <inkml:trace contextRef="#ctx0" brushRef="#br0" timeOffset="244286.4276">22260 10195 0,'0'18'0,"-35"70"16,35 18 0,0-53-16,0 53 15,18-53-15,17 0 16,0-36-16,36 1 16,-36-18-16,18-53 15,-35 35-15,-1-52 16,-17 17-16,0-18 15,0 54-15,0-1 16,18 36 0,-18 17-1,18-17-15,17 17 0,18 18 16,-18-36 0,18 1-16,0 0 0,-18-18 15,0 0 1,-35-18-16,-17-17 15,-1-1-15,0 1 16,1 0-16,-18-18 16,17 18-16,18 17 15</inkml:trace>
  <inkml:trace contextRef="#ctx0" brushRef="#br0" timeOffset="244535.6442">22983 10425 0,'36'17'16,"-1"1"-16,0 0 15,-17-1 1,0 1-16,-1 35 0,-17-18 16,0-17-16,-17 17 15,-1-17-15,0-1 16,18 1-1,18-18-15,17 0 16,1 0-16,34 0 16,-35 0-16,1-18 15</inkml:trace>
  <inkml:trace contextRef="#ctx0" brushRef="#br0" timeOffset="244687.5158">23654 10266 0,'0'17'16,"0"1"-16</inkml:trace>
  <inkml:trace contextRef="#ctx0" brushRef="#br0" timeOffset="244821.9843">23742 10566 0,'0'-18'31,"18"18"-31,-1-18 16</inkml:trace>
  <inkml:trace contextRef="#ctx0" brushRef="#br0" timeOffset="245003.015">24007 10319 0,'52'0'15,"-34"-18"1,35 18-16,-35 18 15,-1-18-15,-17 17 16</inkml:trace>
  <inkml:trace contextRef="#ctx0" brushRef="#br0" timeOffset="245114.8261">24042 10530 0,'17'0'15,"19"18"-15,-19-18 0,1-18 16,35 18-1</inkml:trace>
  <inkml:trace contextRef="#ctx0" brushRef="#br0" timeOffset="245708.4495">25453 10231 0,'-35'123'16,"17"18"0,18-17-1,0-89-15,35 18 16,-17-36-16,35-17 15,-18-17-15,-17-1 0,35-35 16,-53 18-16,17-36 16,-17 36-1,0 18-15,0-1 16,0 53 0,0 18-16,18 0 15,0-18-15,-1-17 16,36 0-1,-35-1-15,-1-17 0,1 0 16,17-35-16,-35 17 16,18-52-1,-18 34-15,-18-16 0,1-19 16,-1 18-16,18 0 16,0 35-1</inkml:trace>
  <inkml:trace contextRef="#ctx0" brushRef="#br0" timeOffset="245990.0921">26070 10530 0,'36'-17'16,"16"17"-1,-16 0-15,-19 0 0,1 17 16,-18 1-1,0 17 1,0-17-16,-18 17 0,1 1 16,-1-19-16,18 1 0,-18 17 15,36-17 1,35-1 0,-35-17-16,52 0 15,-34 0-15,34-17 16,-52 17-16</inkml:trace>
  <inkml:trace contextRef="#ctx0" brushRef="#br0" timeOffset="246237.3883">27199 10425 0,'53'0'15,"0"17"-15,0-17 0,35-17 16,-53-1-16</inkml:trace>
  <inkml:trace contextRef="#ctx0" brushRef="#br0" timeOffset="246637.4383">28434 10231 0,'-35'105'15,"17"-69"-15,-53 52 16,54-53-16,-18-17 15,17-1-15,-53-17 16,54 0-16,-36-35 16,35 18-16,-17-54 15,35 53-15,0-35 16,35 36-16,-17 17 16,70 0-1,0 53-15,-53-36 16,1 19-16,-1-1 0,36 18 15,-54-18-15,1-17 16,-1-1-16</inkml:trace>
  <inkml:trace contextRef="#ctx0" brushRef="#br0" timeOffset="247269.0068">29069 10301 0,'-53'18'15,"-18"17"-15,36-17 16,-18 52-16,36-17 16,17-18-16,0 1 0,17-19 15,19 36-15,34-17 16,-35-36-16,36-18 16,-36-17-16,0-1 15,1 1-15,-19-18 16,1-17-16,0-54 15,-18 54-15,-18-1 16,0-17-16,-35-53 16,36 70-16,-18 36 0,-1-18 15,1 71 1,17 17-16,18 18 0,0 0 16,18 123-16,17-105 15,36 87-15,-36-87 16,18 0-16,53 34 15,-71-69-15,0-1 16,18 0-16</inkml:trace>
  <inkml:trace contextRef="#ctx0" brushRef="#br0" timeOffset="247671.9744">29545 10336 0,'0'53'16,"0"36"0,0-54-16,18 35 15,17 1 1,-17-36-16,17-17 16,-17-18-16,-1 0 15,1 0-15,0-35 0,-1-1 16,-17 1-16,18-36 15,-18 54-15,0-18 16,17 35 0,-17 35-16,18-18 15,0 19-15,17-1 16,-17-17-16,17-1 0,-17 1 16,34-18-1,-16 0-15,-36-18 16,17-35-16,-17 18 15,0 0-15,-17-53 16,-1 52-16,0 1 0,1-18 16,-1 35-1</inkml:trace>
  <inkml:trace contextRef="#ctx0" brushRef="#br0" timeOffset="247950.5873">30233 10530 0,'53'0'16,"-18"0"-16,1 18 16,-36 0-16,-18 17 15,0 0 1,1 1-16,-1-19 15,18 18 1,18-17-16,-1 0 0,19-1 16,-19-17-16,36 0 15,-18 18 1,-17-18-16</inkml:trace>
  <inkml:trace contextRef="#ctx0" brushRef="#br0" timeOffset="248835.4464">22507 11430 0,'0'71'15,"0"-1"-15,0 107 16,18-89-16,0 88 15,-18-105 1,17-18-16,-17 17 16,18-52-16,-18-1 15,0-34-15,0-36 16,17 0-16,19-35 16,-1 52-16,36-16 15,-36 52-15,53 0 16,-53 35-16,1 18 15,-36-18-15,0 36 16,-18-54-16,-53 18 16,18-35-16,-35 0 15,35 0-15,-17-35 16,52 18 0,18-19-16,35 19 15</inkml:trace>
  <inkml:trace contextRef="#ctx0" brushRef="#br0" timeOffset="249006.7367">23689 11659 0,'-18'0'16,"1"36"-1,17-19-15,0 19 16</inkml:trace>
  <inkml:trace contextRef="#ctx0" brushRef="#br0" timeOffset="249130.4919">23742 12012 0,'0'18'16,"18"-18"-1</inkml:trace>
  <inkml:trace contextRef="#ctx0" brushRef="#br0" timeOffset="249301.4486">24148 11765 0,'70'0'16,"1"0"0,-36 0-1,-17 0-15,-18 18 0</inkml:trace>
  <inkml:trace contextRef="#ctx0" brushRef="#br0" timeOffset="249418.4625">24165 12012 0,'36'18'16,"16"-18"-16,-16-18 16,-1 18-16,18-18 15,-18 1-15</inkml:trace>
  <inkml:trace contextRef="#ctx0" brushRef="#br0" timeOffset="250302.9997">25576 11359 0,'0'18'0,"0"53"16,0-1-16,0 54 15,0-54 1,18 1-16,0 35 15,-1-71-15,1 18 16,0-53-16,-1-18 16,19-35-1,-1 18-15,18-18 16,-18 35-16,36 18 16,-54 18-16,36 35 15,-53-18-15,-18 53 16,-17-70-16,-18 35 15,18-35-15,0-1 16,-36-17-16,36 0 16,17 0-1,36-17-15,17 17 16</inkml:trace>
  <inkml:trace contextRef="#ctx0" brushRef="#br0" timeOffset="250648.3602">27481 11836 0,'18'0'31,"0"0"-31,17-18 0,36 0 15,-19 18 1,-16 0-16,34 0 16</inkml:trace>
  <inkml:trace contextRef="#ctx0" brushRef="#br0" timeOffset="251159.3886">28769 11465 0,'-18'71'15,"-17"52"1,17-52-16,-34 88 15,-19-36 1,18-35-16,18-52 16,-18-19-16,0-34 15,0-36 1,35-18 0,18 36-16,53-36 15,18 36-15,-18 35 0,70 18 16,-70-1-1,0 1-15,0 17 0,18 36 16,-18-18 0,-36-36-16,-17 1 0</inkml:trace>
  <inkml:trace contextRef="#ctx0" brushRef="#br0" timeOffset="252646.0677">29616 11765 0,'-36'-17'15,"19"17"1,-36 17-16,18 1 15,-18 52-15,35-17 16,0-17-16,1-1 16,17 0-16,0 0 0,17 18 15,1-35-15,35-18 16,-18 0-16,18-35 16,-18-1-16,18-52 15,-17 35-15,-19-53 16,-17 36-16,0-54 15,0 54 1,-35-36-16,17 53 16,1 0-16,-1 53 15,-17 18-15,35 17 16,-18 89 0,18-54-16,0 1 0,18-1 15,17-17-15,0 18 16,1-18-16,17 0 0,35 17 15,-53-35-15,36 1 16,-54-19-16,1-17 16</inkml:trace>
  <inkml:trace contextRef="#ctx0" brushRef="#br0" timeOffset="253076.9232">29986 11430 0,'0'0'0,"0"53"0,0 88 15,0-70-15,0-1 16,0 1-16,18 35 15,-18-54-15,17 1 16,1-53 0,-18-17-1,0-19-15,18 1 0,-1 0 16,19 17-16,-1-17 0,35 17 16,-34 36-16,34 35 15,-34-35-15,-1 70 16,-18-53-16,-34 18 15,17-35-15,-53 17 16,0-35 0,-18 0-1,54 0-15,-54-35 0,54 17 16,-1 18-16,18-18 0,0 1 16</inkml:trace>
  <inkml:trace contextRef="#ctx0" brushRef="#br0" timeOffset="253244.6111">30815 12241 0,'-17'0'16</inkml:trace>
  <inkml:trace contextRef="#ctx0" brushRef="#br0" timeOffset="254200.646">29087 9384 0,'17'0'16,"36"0"-1,18 0-15,105 0 16,-70-18-16,141 18 16,-106 0-16,141 0 15,-158 0-15,105 18 16,-159-18-16,19 0 16</inkml:trace>
  <inkml:trace contextRef="#ctx0" brushRef="#br0" timeOffset="254947.3252">28875 10989 0,'18'0'16,"52"0"-1,1 0 1,17-18-16,0 18 0,18 0 16,0 0-16,141-17 15,-124 17-15,106-18 16,-140 18-16,-19 0 0,-17 0 16</inkml:trace>
  <inkml:trace contextRef="#ctx0" brushRef="#br0" timeOffset="255396.5019">29192 12471 0,'53'0'16,"-17"17"0,87-17-16,-35 0 15,0 0-15,124 18 16,-106-18-16,141 0 15,-141 0-15,70 0 16,-123 0-16,-18-18 16</inkml:trace>
  <inkml:trace contextRef="#ctx0" brushRef="#br0" timeOffset="257376.0924">16475 16563 0,'17'-18'0,"36"18"15,71-17-15,-36-1 16,18 18-16,158 0 16,-140 0-16,-1-18 0,107 18 15,-142-17 1,-18 17-16,-17 0 0,-17 0 15,-19 0-15</inkml:trace>
  <inkml:trace contextRef="#ctx0" brushRef="#br0" timeOffset="257686.3732">17074 16034 0,'18'0'16,"-36"0"-1,-34 35-15,16-17 16,-87 35-16,35-18 16,17 0-16,-70 53 15,70-52-15,18-1 16,1 0-16,34 0 0,-17 18 15,35-17-15,88 34 16,-35-35-16,123 36 16,-70-53-16,106 35 15,-107-18-15,54 0 16</inkml:trace>
  <inkml:trace contextRef="#ctx0" brushRef="#br0" timeOffset="259552.0144">5627 15787 0,'17'0'0,"36"0"16,-35 0-16,17 0 15,71 0-15,-35-18 16,52-17-16,-52 35 16,-36-18-16,18 18 0,0 0 15</inkml:trace>
  <inkml:trace contextRef="#ctx0" brushRef="#br0" timeOffset="259812.7265">5821 15416 0,'-53'18'16,"-35"35"0,52-18-16,-52 53 15,35-17 1,53-36-16,0 36 15,36-36-15,-1-17 0,53 17 16,-35-17 0,18-1-16,-1 1 0,54 35 15,-71-36-15,35 19 16,-53-19-16</inkml:trace>
  <inkml:trace contextRef="#ctx0" brushRef="#br2" timeOffset="350015.3235">1535 4957 0,'0'0'0,"17"0"46,1 0-30,0 0-16,17 0 0,0 0 16,0 0-1,36 0-15,-36 0 16,36-18-16,-18 18 16,35 0-16,-35 0 15,53 0 1,-53 0-16,70 0 15,-70-18-15,70 18 16,-52-17-16,52-1 16,-52 18-16,17-18 0,71-17 15,0 17 1,-89 1-16,18 17 16,36-18-16,-54 18 15,1-17-15,0 17 0,52 0 16,-52-18-16,87 18 15,-87-18-15,17 18 16,88-17 0,-87 17-16,-1-18 0,71 18 15,-71 0-15,88 0 16,-105 0-16,17-18 16,18 18-16,-18 0 0,0 0 15,124 0 1,-106 0-16,105-17 15,-105 17-15,106 0 16,-89 0-16,-17-18 0,141 0 16,-141 18-16,17 0 15,89-17 1,-106 17-16,88 0 16,-88 0-16,70 0 15,-88 0-15,1-18 0,-1 18 16,-18 0-16,1-18 0,-18 18 15,35-17 1,-53-1-16,-35 1 0</inkml:trace>
  <inkml:trace contextRef="#ctx0" brushRef="#br2" timeOffset="353134.476">3475 10989 0,'-18'0'0,"18"18"16,0-36 15,18 0-15,-18 1-16,0-1 16,0 0-1,0 1 1,0 34 46,0 54-46,0-36-16,0 54 16,0-37-16,0 90 15,0 34 1,0-88-16,0 141 15,18-123-15,-18-18 16,17 106-16,-17-123 16,18 0-16,-18-1 15,0 1-15,17 35 16,-17-71-16,36 35 16,-36-34-16,17-19 15,1 1-15,-18 0 0,18-1 0,-1 1 16,1-18-1</inkml:trace>
  <inkml:trace contextRef="#ctx0" brushRef="#br2" timeOffset="353479.0042">3246 12612 0,'0'17'16,"17"-17"-16,1 53 15,35 0-15,-36-17 16,19 16-16,-19-16 0,36 52 15,-35-35 1,0-18-16,-1 0 0,1-17 16,-1 17-16,36-17 15,-35-18-15,17-18 0,-17 18 16,52-53 0,-34 18-16,-1 18 0,0-54 15,-17 53-15,-18 1 16</inkml:trace>
  <inkml:trace contextRef="#ctx0" brushRef="#br2" timeOffset="353980.0686">3069 11201 0,'-17'0'0,"34"-18"32,18-17-17,36-53-15,-36 35 16,1 0-16,-19 17 15,18-16-15,1-37 16,-1 54-16,-35 0 0,18 17 16,-1 1-16,-17 34 15,53 54 1,-35-36-16,52 36 16,-34-36-1,34 53-15,-34-53 16</inkml:trace>
  <inkml:trace contextRef="#ctx0" brushRef="#br2" timeOffset="371916.3515">2099 13494 0,'0'0'0,"-18"-18"16,1 18-1,-19 0-15,19 0 0,-36 35 16,35-17-1,-17 17-15,17 1 0,-17 34 16,35-35-16,0 1 16,0-1-16,0 0 0,0-17 15,18 0 1,-1-18-16,1 0 0,17 0 16,1-18-16,-19 0 15,18-17-15,1-36 16,-19 19-16,1-1 0,0-53 15,-18 35-15,0-52 16,0 70 0,-36 0-16,1-53 15,0 71-15,17 17 0,-17 1 16,17 17 0,18 35-16,0 35 15,18 36 1,0-53-16,-1 0 15,18-18-15,18 71 16,-17-71-16,-19 1 0,19-1 16,-19-17-16,1 35 15</inkml:trace>
  <inkml:trace contextRef="#ctx0" brushRef="#br2" timeOffset="372320.7416">2328 13406 0,'0'35'0,"0"35"16,0-34-16,18-1 16,0 18-16,-1-18 15,1-17-15,-18-1 16,18-17-16,-1 0 15,1 0-15,-1-17 0,-17-1 0,18 1 16,-18-36-16,0 17 16,0 19-16,0-1 0,0-17 15,18 52 17,-1 1-17,1 0-15,-18-1 0,18-17 16,-1 18-16,1-18 15,0 18-15,-1-18 16,1-18-16,-1 0 16,-17-17-16,-17 17 15,17-17-15,-18 17 16,1-34-16,17 34 16</inkml:trace>
  <inkml:trace contextRef="#ctx0" brushRef="#br2" timeOffset="372687.9593">2822 13423 0,'36'0'15,"-1"0"1,-18 0-1,1 18-15,-18-1 16,-18 1-16,1 17 16,-1-17-16,18 0 15,-17 17-15,17-17 16,0-1-16,17 1 16,18-18-1,-35 18 16,-17-18-15,-1 17 0,18 1-16,-17-18 0,-1 17 15,0 1 1,-17 0-16</inkml:trace>
  <inkml:trace contextRef="#ctx0" brushRef="#br2" timeOffset="373377.5108">2275 13952 0,'0'18'16,"0"0"-1,0-1-15</inkml:trace>
  <inkml:trace contextRef="#ctx0" brushRef="#br2" timeOffset="373523.1214">2311 14129 0,'17'17'16,"1"-17"0</inkml:trace>
  <inkml:trace contextRef="#ctx0" brushRef="#br2" timeOffset="373646.7984">2364 14217 0,'0'18'16</inkml:trace>
  <inkml:trace contextRef="#ctx0" brushRef="#br2" timeOffset="374256.2026">1799 14817 0,'-17'-18'16,"-1"18"-16,0-18 15,1 18-15,17-17 16,-18 17-16,0 0 16,18 17-1,-17 1-15,17 0 0,0-1 16,-18 1-16,18 17 0,0 36 15,0-18 1,0-36-16,18 19 16,-1-36-16,19 0 15,-19-18-15,1-17 16,0 17-16,-1-17 0,18-18 16,-35 18-1,0-18-15,18 17 0,-18 1 16,-18-71-16,18 53 15,-17 0-15,-1 1 16,1-1-16,-19 17 0,1-17 16,17 36-1,1 34-15,17 19 16,0-1-16,17 0 0,1 18 16,0 71-16,17-71 15,18 35 1,-36-53-16,54 18 15,-53-35-15,35 17 16</inkml:trace>
  <inkml:trace contextRef="#ctx0" brushRef="#br2" timeOffset="374656.9288">2081 14605 0,'0'53'16,"0"17"0,18 1-1,17-18 1,-17-35-16,0-1 0,-1 1 16,1-18-16,-18-18 15,0 1 1,0-1-16,0 0 15,0-17-15,18 35 32,17 0-32,-18 0 15,19 18 1,-19-36-16,19 0 16,-19 18-16,1-35 15,-18 17-15,0-17 16,-18 18-16,1-36 15,-1 35-15,0-35 16,18 35 0</inkml:trace>
  <inkml:trace contextRef="#ctx0" brushRef="#br2" timeOffset="374952.2521">2575 14781 0,'0'53'15,"18"-17"1,0-36 0,-18-18-1,0 0-15,0-35 16,0 36-16,17-1 0,-17 0 15,18 1-15,-1-1 16,19 18-16,-1 18 16,-17-1-16,17 36 15,-35-35-15,18 0 16,-1 35-16,1-36 16,-18 1-1</inkml:trace>
  <inkml:trace contextRef="#ctx0" brushRef="#br2" timeOffset="379817.7285">14570 12012 0,'-18'0'15,"36"0"16,35-18-15,0 18-16,-1 0 0,54 18 16,-35-18-16,35 0 15,-53 0-15,17 0 16,-70 18-16</inkml:trace>
  <inkml:trace contextRef="#ctx0" brushRef="#br2" timeOffset="428633.594">21766 13811 0,'0'0'0,"18"18"0,0 70 15,-1-17-15,19 87 16,-19-69-16,-17 16 16,18-16-16,-18 16 0,18-16 15,-18-1-15,0-18 16,17 1-16,1 0 15,-1-36-15,19-35 16,-19-18-16,19-70 16,-19 17-16,1-87 15,0 69-15,-18-87 16,0 88 0,-18-89-16,0 125 15,1-1-15,17 17 0,-18 19 16,18-1-16,0 36 15,18 35 1,-1-18-16</inkml:trace>
  <inkml:trace contextRef="#ctx0" brushRef="#br2" timeOffset="429129.7176">22313 14570 0,'0'17'16,"35"-17"-1,18 0-15,-17-17 0,34-19 16,-17 1 0,-53 18-16,18-19 15,-36 36 1,-17 0-16,17 0 15,-52 18 1,52 0-16,-17 17 0,-1 18 16,19-36-16,17 19 15,0-1-15,53 0 16,-18-17-16,36-1 16,-18-17-16,17 0 15,-35-17-15,18-18 16,-35 35-16,0-36 15,-18 19-15,-18-1 16,0 18-16,1 0 16,-1 18-16,0-1 15,18 1-15,0 17 16,0 0-16,53 1 16,-17-19-1,34 1-15,-35-18 16,54-18-1,-54 1-15,0-1 0,-17 0 16</inkml:trace>
  <inkml:trace contextRef="#ctx0" brushRef="#br2" timeOffset="429296.1385">22966 14482 0,'35'0'16,"18"0"-1,35-36 1,0 19 0,-52-1-16,17 0 15,-36 1-15</inkml:trace>
  <inkml:trace contextRef="#ctx0" brushRef="#br2" timeOffset="429473.511">23160 14235 0,'0'88'15,"0"-53"-15,-18 71 16,18-18 0,18-35-16,-18-18 0,18 36 15,-1-36 1</inkml:trace>
  <inkml:trace contextRef="#ctx0" brushRef="#br2" timeOffset="429723.4897">23372 14552 0,'0'71'15,"0"-18"1,17-18-16,36 18 15,0-36 1,-18-17-16,-17 0 0,17 0 0,-17-17 16,-18-1-16,0 0 0,0 1 15,-35-36-15,17 35 16,0-17-16,-17 17 0,0 1 16,17 17-1,0 0-15,18 17 16</inkml:trace>
  <inkml:trace contextRef="#ctx0" brushRef="#br2" timeOffset="429886.0905">23724 14711 0,'-17'-18'16,"-1"-17"-1,18-18 1,0 0-16,18 35 0,-18 1 15,35-18-15,-17 35 16</inkml:trace>
  <inkml:trace contextRef="#ctx0" brushRef="#br2" timeOffset="430012.3452">23883 14587 0,'18'71'15,"-1"-1"1,-17-34-16,36-1 15,-36-17-15,17-18 16,1 0-16</inkml:trace>
  <inkml:trace contextRef="#ctx0" brushRef="#br2" timeOffset="430158.2184">23936 14217 0,'18'-18'16,"-1"18"0,1 18-16</inkml:trace>
  <inkml:trace contextRef="#ctx0" brushRef="#br2" timeOffset="430475.688">24112 14446 0,'18'-17'0,"0"17"16,-1 0-16,19 0 15,-1 0-15,-18 17 16,1 1-16,0 17 15,-18 0-15,0 18 16,-18-17-16,18-1 0,-35 0 16,35 0-16,0-17 15,0 0 1,17-1-16,54-17 16,-36 0-16,36 0 15,-36 0-15,0-17 0,1 17 16</inkml:trace>
  <inkml:trace contextRef="#ctx0" brushRef="#br2" timeOffset="430994.0526">24730 14517 0,'-36'-18'16,"19"36"0,17-1-16,-18 36 15,1-17-15,17 17 0,0-18 16,0 18-16,0-18 16,17 0-16,1-17 15,-1-18-15,1-18 16,-18 1-16,18-1 15,-1-17-15,-17-36 16,0 36-16,0-36 16,0 54-16,-17-19 15,17 54 1,17 35 0,19 18-16,-19-54 15,19 18-15,16 1 16,-16-19-16,-1-17 15</inkml:trace>
  <inkml:trace contextRef="#ctx0" brushRef="#br2" timeOffset="431186.8146">24994 14411 0,'53'18'15,"18"-18"-15,-18-18 16,0 18-16,35-18 16,0 1-1,-106-1 1</inkml:trace>
  <inkml:trace contextRef="#ctx0" brushRef="#br2" timeOffset="431364.2862">25153 14076 0,'35'141'15,"-35"-53"-15,18-17 16,0 17-16,17 53 16,-17-70-16,-1-1 15,1-35-15,-1 54 16,1-72-16,0 1 15</inkml:trace>
  <inkml:trace contextRef="#ctx0" brushRef="#br2" timeOffset="431507.9458">25523 14499 0,'18'53'16,"0"18"-1,-1-54-15,1 19 16,-18-19-16</inkml:trace>
  <inkml:trace contextRef="#ctx0" brushRef="#br2" timeOffset="431653.5612">25594 14182 0,'0'-18'16,"35"36"-16,-17 17 16</inkml:trace>
  <inkml:trace contextRef="#ctx0" brushRef="#br2" timeOffset="431888.3616">25735 14570 0,'18'35'16,"17"0"-16,18-17 16,-18-18-1,18 0-15,-35-18 16,-1 1-16,-34-19 16,17 19-1,-18-19-15,-35 1 16,36 0-16,-1 17 0,-17 1 15,35-1 1,17 36-16</inkml:trace>
  <inkml:trace contextRef="#ctx0" brushRef="#br2" timeOffset="432137.3802">26123 14623 0,'0'17'15,"0"1"1,-17-36 15,17 1-31,0-19 0,0 1 16,17 17-16,1 1 15,-1-18-15,1 35 16,0 0-16,-1 0 0,1 0 16,0 17-16,-1 1 0,1-1 15,0 19-15,-1-19 16,1 19-1,-18-19-15,0 1 16,0 0-16</inkml:trace>
  <inkml:trace contextRef="#ctx0" brushRef="#br2" timeOffset="467498.0632">353 4374 0,'17'0'15,"36"18"-15,36-18 16,-37 0-16,37-18 16,-36 18-16,-18 0 15,35-17 1,-52 17-16,17-18 15,-17 18-15</inkml:trace>
  <inkml:trace contextRef="#ctx0" brushRef="#br2" timeOffset="467724.2">635 4163 0,'18'17'15,"17"-17"1,0 18-16,36 0 0,-18-18 15,0 17-15,-18-17 16,0 18-16,18 35 16,-35-35-16,-1 17 0,-17 0 15,0 0-15,-35 54 16,17-37-16,-52 54 16,35-53-16,-1 0 0,19 18 15,17-54-15</inkml:trace>
  <inkml:trace contextRef="#ctx0" brushRef="#br2" timeOffset="469698.0108">3916 10918 0,'-18'-17'16,"1"-18"-1,-1 35-15,18-18 16,0 36 15,18 17-15,-18-18-16,0 19 15,17 52-15,1-35 16,-18 106-16,17-71 16,-17 18-16,0-1 0,0 19 15,18 123-15,0-141 16,-18 17-16,17-17 15,-17 18-15,18-19 16,-18 1-16,0 18 0,0-19 0,0-16 16,0 17-16,0 70 15,0-88-15,18 0 0,-18 0 16,0 54 0,0-54-16,0-18 0,0 71 15,0-70-15,0 35 16,17-71-16,-17 0 15,18 1-15,-18-19 16,18-17 0,-18 18-16,0 0 15,0 17 1,0-17-16,0-1 16,17 1-16,-17-1 0,18 36 15,0-35-15,-1 17 16,1-17-16,17 17 15,-17-35-15,-1 18 16,1-18-16,17 17 16,-17 1-16,17 0 15,-17-18 1,-1 17 0,1-17-16</inkml:trace>
  <inkml:trace contextRef="#ctx0" brushRef="#br2" timeOffset="470242.3743">3933 10866 0,'0'-18'16,"36"18"-1,-1 0-15,18 0 16,0 0-16,70 18 15,-70-18-15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582526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li.thegreenplace.net/2016/the-softmax-function-and-its-derivativ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00C385-F70F-4748-88AD-5F1AB775A5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331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https://eli.thegreenplace.net/2016/the-softmax-function-and-its-derivative/</a:t>
            </a:r>
            <a:endParaRPr lang="en-US" dirty="0"/>
          </a:p>
        </p:txBody>
      </p:sp>
    </p:spTree>
    <p:extLst>
      <p:ext uri="{BB962C8B-B14F-4D97-AF65-F5344CB8AC3E}">
        <p14:creationId xmlns:p14="http://schemas.microsoft.com/office/powerpoint/2010/main" val="712685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0D498B-8EE9-D243-B7AD-40804D63C551}" type="slidenum">
              <a:rPr lang="en-US" smtClean="0"/>
              <a:t>9</a:t>
            </a:fld>
            <a:endParaRPr lang="en-US"/>
          </a:p>
        </p:txBody>
      </p:sp>
    </p:spTree>
    <p:extLst>
      <p:ext uri="{BB962C8B-B14F-4D97-AF65-F5344CB8AC3E}">
        <p14:creationId xmlns:p14="http://schemas.microsoft.com/office/powerpoint/2010/main" val="4273924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Because the log function is a strictly monotonically</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increasing function, you're maximizing log p(</a:t>
            </a:r>
            <a:r>
              <a:rPr lang="en-US" sz="1200" b="0" i="0" u="none" strike="noStrike" kern="1200" dirty="0" err="1" smtClean="0">
                <a:solidFill>
                  <a:schemeClr val="tx1"/>
                </a:solidFill>
                <a:effectLst/>
                <a:latin typeface="+mn-lt"/>
                <a:ea typeface="+mn-ea"/>
                <a:cs typeface="+mn-cs"/>
              </a:rPr>
              <a:t>y|x</a:t>
            </a:r>
            <a:r>
              <a:rPr lang="en-US" sz="1200" b="0" i="0" u="none" strike="noStrike" kern="1200" dirty="0" smtClean="0">
                <a:solidFill>
                  <a:schemeClr val="tx1"/>
                </a:solidFill>
                <a:effectLst/>
                <a:latin typeface="+mn-lt"/>
                <a:ea typeface="+mn-ea"/>
                <a:cs typeface="+mn-cs"/>
              </a:rPr>
              <a:t>)</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should give similar result as you </a:t>
            </a:r>
            <a:r>
              <a:rPr lang="en-US" sz="1200" b="0" i="0" u="none" kern="1200" dirty="0" smtClean="0">
                <a:solidFill>
                  <a:schemeClr val="tx1"/>
                </a:solidFill>
                <a:effectLst/>
                <a:latin typeface="+mn-lt"/>
                <a:ea typeface="+mn-ea"/>
                <a:cs typeface="+mn-cs"/>
              </a:rPr>
              <a:t>are optimizing p(</a:t>
            </a:r>
            <a:r>
              <a:rPr lang="en-US" sz="1200" b="0" i="0" u="none" kern="1200" dirty="0" err="1" smtClean="0">
                <a:solidFill>
                  <a:schemeClr val="tx1"/>
                </a:solidFill>
                <a:effectLst/>
                <a:latin typeface="+mn-lt"/>
                <a:ea typeface="+mn-ea"/>
                <a:cs typeface="+mn-cs"/>
              </a:rPr>
              <a:t>y|x</a:t>
            </a:r>
            <a:r>
              <a:rPr lang="en-US" sz="1200" b="0" i="0" u="none" kern="1200" dirty="0" smtClean="0">
                <a:solidFill>
                  <a:schemeClr val="tx1"/>
                </a:solidFill>
                <a:effectLst/>
                <a:latin typeface="+mn-lt"/>
                <a:ea typeface="+mn-ea"/>
                <a:cs typeface="+mn-cs"/>
              </a:rPr>
              <a:t>) and if you compute log of p(</a:t>
            </a:r>
            <a:r>
              <a:rPr lang="en-US" sz="1200" b="0" i="0" u="none" kern="1200" dirty="0" err="1" smtClean="0">
                <a:solidFill>
                  <a:schemeClr val="tx1"/>
                </a:solidFill>
                <a:effectLst/>
                <a:latin typeface="+mn-lt"/>
                <a:ea typeface="+mn-ea"/>
                <a:cs typeface="+mn-cs"/>
              </a:rPr>
              <a:t>y|x</a:t>
            </a:r>
            <a:r>
              <a:rPr lang="en-US" sz="1200" b="0" i="0" u="none"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that's equal to log of y hat par y *</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1- y hat sub par of 1- y.</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And so that simplifies to y log y hat</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+ 1- y * log 1- y hat.</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And so this is actually negative of the loss</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function that we had to find previously.</a:t>
            </a:r>
          </a:p>
          <a:p>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And there's a negative sign there because usually if you're training a learning</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algorithm, you want to make probabilities large</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whereas in logistic regression we're expressing this.</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We want to minimize the loss function.</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So minimizing the loss corresponds to maximizing the log of the probability.</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So this is what the loss function on a single example looks like.</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How about the cost function,</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the overall cost function on the entire training set on m examples? </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Let's figure that out.</a:t>
            </a:r>
          </a:p>
          <a:p>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So, the probability of all the labels In the training set. </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Writing this a little bit informally. </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If you assume that the training examples I've drawn independently or drawn IID,</a:t>
            </a:r>
          </a:p>
          <a:p>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identically independently distributed,</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then the probability of the example is the product of probabilities.</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The product from </a:t>
            </a:r>
            <a:r>
              <a:rPr lang="en-US" sz="1200" b="0" i="0" u="none" strike="noStrike" kern="1200" dirty="0" err="1" smtClean="0">
                <a:solidFill>
                  <a:schemeClr val="tx1"/>
                </a:solidFill>
                <a:effectLst/>
                <a:latin typeface="+mn-lt"/>
                <a:ea typeface="+mn-ea"/>
                <a:cs typeface="+mn-cs"/>
              </a:rPr>
              <a:t>i</a:t>
            </a:r>
            <a:r>
              <a:rPr lang="en-US" sz="1200" b="0" i="0" u="none" strike="noStrike" kern="1200" dirty="0" smtClean="0">
                <a:solidFill>
                  <a:schemeClr val="tx1"/>
                </a:solidFill>
                <a:effectLst/>
                <a:latin typeface="+mn-lt"/>
                <a:ea typeface="+mn-ea"/>
                <a:cs typeface="+mn-cs"/>
              </a:rPr>
              <a:t> = 1 through m p(y(</a:t>
            </a:r>
            <a:r>
              <a:rPr lang="en-US" sz="1200" b="0" i="0" u="none" strike="noStrike" kern="1200" dirty="0" err="1" smtClean="0">
                <a:solidFill>
                  <a:schemeClr val="tx1"/>
                </a:solidFill>
                <a:effectLst/>
                <a:latin typeface="+mn-lt"/>
                <a:ea typeface="+mn-ea"/>
                <a:cs typeface="+mn-cs"/>
              </a:rPr>
              <a:t>i</a:t>
            </a:r>
            <a:r>
              <a:rPr lang="en-US" sz="1200" b="0" i="0" u="none" strike="noStrike" kern="1200" dirty="0" smtClean="0">
                <a:solidFill>
                  <a:schemeClr val="tx1"/>
                </a:solidFill>
                <a:effectLst/>
                <a:latin typeface="+mn-lt"/>
                <a:ea typeface="+mn-ea"/>
                <a:cs typeface="+mn-cs"/>
              </a:rPr>
              <a:t>) ) given x(</a:t>
            </a:r>
            <a:r>
              <a:rPr lang="en-US" sz="1200" b="0" i="0" u="none" strike="noStrike" kern="1200" dirty="0" err="1" smtClean="0">
                <a:solidFill>
                  <a:schemeClr val="tx1"/>
                </a:solidFill>
                <a:effectLst/>
                <a:latin typeface="+mn-lt"/>
                <a:ea typeface="+mn-ea"/>
                <a:cs typeface="+mn-cs"/>
              </a:rPr>
              <a:t>i</a:t>
            </a:r>
            <a:r>
              <a:rPr lang="en-US" sz="1200" b="0" i="0" u="none" strike="noStrike"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And so if you want to carry out maximum likelihood estimation, right,</a:t>
            </a:r>
          </a:p>
          <a:p>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then you want to maximize the, find the parameters that maximizes</a:t>
            </a:r>
          </a:p>
          <a:p>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the chance of your observations and training set.</a:t>
            </a:r>
          </a:p>
          <a:p>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But maximizing this is the same as maximizing the log, so</a:t>
            </a:r>
          </a:p>
          <a:p>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we just put logs on both sides.</a:t>
            </a:r>
          </a:p>
          <a:p>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So log of the probability of the labels in the training set is equal to,</a:t>
            </a:r>
          </a:p>
          <a:p>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log of a product is the sum of the log.</a:t>
            </a:r>
          </a:p>
          <a:p>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So that's sum from </a:t>
            </a:r>
            <a:r>
              <a:rPr lang="en-US" sz="1200" b="0" i="0" u="none" strike="noStrike" kern="1200" dirty="0" err="1" smtClean="0">
                <a:solidFill>
                  <a:schemeClr val="tx1"/>
                </a:solidFill>
                <a:effectLst/>
                <a:latin typeface="+mn-lt"/>
                <a:ea typeface="+mn-ea"/>
                <a:cs typeface="+mn-cs"/>
              </a:rPr>
              <a:t>i</a:t>
            </a:r>
            <a:r>
              <a:rPr lang="en-US" sz="1200" b="0" i="0" u="none" strike="noStrike" kern="1200" dirty="0" smtClean="0">
                <a:solidFill>
                  <a:schemeClr val="tx1"/>
                </a:solidFill>
                <a:effectLst/>
                <a:latin typeface="+mn-lt"/>
                <a:ea typeface="+mn-ea"/>
                <a:cs typeface="+mn-cs"/>
              </a:rPr>
              <a:t>=1 through m of log p(y(</a:t>
            </a:r>
            <a:r>
              <a:rPr lang="en-US" sz="1200" b="0" i="0" u="none" strike="noStrike" kern="1200" dirty="0" err="1" smtClean="0">
                <a:solidFill>
                  <a:schemeClr val="tx1"/>
                </a:solidFill>
                <a:effectLst/>
                <a:latin typeface="+mn-lt"/>
                <a:ea typeface="+mn-ea"/>
                <a:cs typeface="+mn-cs"/>
              </a:rPr>
              <a:t>i</a:t>
            </a:r>
            <a:r>
              <a:rPr lang="en-US" sz="1200" b="0" i="0" u="none" strike="noStrike" kern="1200" dirty="0" smtClean="0">
                <a:solidFill>
                  <a:schemeClr val="tx1"/>
                </a:solidFill>
                <a:effectLst/>
                <a:latin typeface="+mn-lt"/>
                <a:ea typeface="+mn-ea"/>
                <a:cs typeface="+mn-cs"/>
              </a:rPr>
              <a:t>)) given x(</a:t>
            </a:r>
            <a:r>
              <a:rPr lang="en-US" sz="1200" b="0" i="0" u="none" strike="noStrike" kern="1200" dirty="0" err="1" smtClean="0">
                <a:solidFill>
                  <a:schemeClr val="tx1"/>
                </a:solidFill>
                <a:effectLst/>
                <a:latin typeface="+mn-lt"/>
                <a:ea typeface="+mn-ea"/>
                <a:cs typeface="+mn-cs"/>
              </a:rPr>
              <a:t>i</a:t>
            </a:r>
            <a:r>
              <a:rPr lang="en-US" sz="1200" b="0" i="0" u="none" strike="noStrike"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And we have previously figured out on the previous</a:t>
            </a:r>
          </a:p>
          <a:p>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slide that this is negative L of y hat </a:t>
            </a:r>
            <a:r>
              <a:rPr lang="en-US" sz="1200" b="0" i="0" u="none" strike="noStrike" kern="1200" dirty="0" err="1" smtClean="0">
                <a:solidFill>
                  <a:schemeClr val="tx1"/>
                </a:solidFill>
                <a:effectLst/>
                <a:latin typeface="+mn-lt"/>
                <a:ea typeface="+mn-ea"/>
                <a:cs typeface="+mn-cs"/>
              </a:rPr>
              <a:t>i</a:t>
            </a:r>
            <a:r>
              <a:rPr lang="en-US" sz="1200" b="0" i="0" u="none" strike="noStrike" kern="1200" dirty="0" smtClean="0">
                <a:solidFill>
                  <a:schemeClr val="tx1"/>
                </a:solidFill>
                <a:effectLst/>
                <a:latin typeface="+mn-lt"/>
                <a:ea typeface="+mn-ea"/>
                <a:cs typeface="+mn-cs"/>
              </a:rPr>
              <a:t>, y </a:t>
            </a:r>
            <a:r>
              <a:rPr lang="en-US" sz="1200" b="0" i="0" u="none" strike="noStrike" kern="1200" dirty="0" err="1" smtClean="0">
                <a:solidFill>
                  <a:schemeClr val="tx1"/>
                </a:solidFill>
                <a:effectLst/>
                <a:latin typeface="+mn-lt"/>
                <a:ea typeface="+mn-ea"/>
                <a:cs typeface="+mn-cs"/>
              </a:rPr>
              <a:t>i</a:t>
            </a:r>
            <a:r>
              <a:rPr lang="en-US" sz="1200" b="0" i="0" u="none" strike="noStrike"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262CD69C-5416-4259-8CFA-29AEE6BA312C}" type="slidenum">
              <a:rPr lang="en-US" smtClean="0"/>
              <a:t>13</a:t>
            </a:fld>
            <a:endParaRPr lang="en-US"/>
          </a:p>
        </p:txBody>
      </p:sp>
    </p:spTree>
    <p:extLst>
      <p:ext uri="{BB962C8B-B14F-4D97-AF65-F5344CB8AC3E}">
        <p14:creationId xmlns:p14="http://schemas.microsoft.com/office/powerpoint/2010/main" val="471453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1.w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0C2B-0B96-4E6E-9CFE-A27D9219D1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CE0BF1-BE0C-4433-9570-FAE65B933F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525398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D089B-B0CA-402B-B6F4-2281C130BF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4E51F2-58EB-4437-9EAE-89EEBEB303A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A17A96-47AD-4B3B-B751-B8C6D2E40875}"/>
              </a:ext>
            </a:extLst>
          </p:cNvPr>
          <p:cNvSpPr>
            <a:spLocks noGrp="1"/>
          </p:cNvSpPr>
          <p:nvPr>
            <p:ph type="dt" sz="half" idx="10"/>
          </p:nvPr>
        </p:nvSpPr>
        <p:spPr>
          <a:xfrm>
            <a:off x="838200" y="6356350"/>
            <a:ext cx="2743200" cy="365125"/>
          </a:xfrm>
          <a:prstGeom prst="rect">
            <a:avLst/>
          </a:prstGeom>
        </p:spPr>
        <p:txBody>
          <a:bodyPr/>
          <a:lstStyle/>
          <a:p>
            <a:fld id="{F83670C5-088E-4E5D-AB28-D3A1B445EC34}" type="datetime1">
              <a:rPr lang="en-US" smtClean="0"/>
              <a:t>10/3/2024</a:t>
            </a:fld>
            <a:endParaRPr lang="en-US"/>
          </a:p>
        </p:txBody>
      </p:sp>
      <p:sp>
        <p:nvSpPr>
          <p:cNvPr id="5" name="Footer Placeholder 4">
            <a:extLst>
              <a:ext uri="{FF2B5EF4-FFF2-40B4-BE49-F238E27FC236}">
                <a16:creationId xmlns:a16="http://schemas.microsoft.com/office/drawing/2014/main" id="{A1D02506-1F2C-4CA2-B8B2-BFC29423280C}"/>
              </a:ext>
            </a:extLst>
          </p:cNvPr>
          <p:cNvSpPr>
            <a:spLocks noGrp="1"/>
          </p:cNvSpPr>
          <p:nvPr>
            <p:ph type="ftr" sz="quarter" idx="11"/>
          </p:nvPr>
        </p:nvSpPr>
        <p:spPr>
          <a:xfrm>
            <a:off x="4038600" y="6356350"/>
            <a:ext cx="4114800" cy="365125"/>
          </a:xfrm>
          <a:prstGeom prst="rect">
            <a:avLst/>
          </a:prstGeom>
        </p:spPr>
        <p:txBody>
          <a:bodyPr/>
          <a:lstStyle/>
          <a:p>
            <a:r>
              <a:rPr lang="en-US" smtClean="0"/>
              <a:t>Data Science in Practice</a:t>
            </a:r>
            <a:endParaRPr lang="en-US"/>
          </a:p>
        </p:txBody>
      </p:sp>
      <p:sp>
        <p:nvSpPr>
          <p:cNvPr id="6" name="Slide Number Placeholder 5">
            <a:extLst>
              <a:ext uri="{FF2B5EF4-FFF2-40B4-BE49-F238E27FC236}">
                <a16:creationId xmlns:a16="http://schemas.microsoft.com/office/drawing/2014/main" id="{E0865E0D-73E1-47D8-AFD8-A797A1CC229E}"/>
              </a:ext>
            </a:extLst>
          </p:cNvPr>
          <p:cNvSpPr>
            <a:spLocks noGrp="1"/>
          </p:cNvSpPr>
          <p:nvPr>
            <p:ph type="sldNum" sz="quarter" idx="12"/>
          </p:nvPr>
        </p:nvSpPr>
        <p:spPr>
          <a:xfrm>
            <a:off x="8610600" y="6356350"/>
            <a:ext cx="2743200" cy="365125"/>
          </a:xfrm>
          <a:prstGeom prst="rect">
            <a:avLst/>
          </a:prstGeom>
        </p:spPr>
        <p:txBody>
          <a:bodyPr/>
          <a:lstStyle/>
          <a:p>
            <a:fld id="{EA3014A2-2F27-4554-A635-BFD7B25BE62F}" type="slidenum">
              <a:rPr lang="en-US" smtClean="0"/>
              <a:t>‹#›</a:t>
            </a:fld>
            <a:endParaRPr lang="en-US"/>
          </a:p>
        </p:txBody>
      </p:sp>
    </p:spTree>
    <p:extLst>
      <p:ext uri="{BB962C8B-B14F-4D97-AF65-F5344CB8AC3E}">
        <p14:creationId xmlns:p14="http://schemas.microsoft.com/office/powerpoint/2010/main" val="373673596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A79D45-681B-4974-B040-8F4AFD7E47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EDE58E-6D9F-48FD-A78D-89BA6DFA0A5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803D5B-A03B-4DD8-A417-990E903E95EA}"/>
              </a:ext>
            </a:extLst>
          </p:cNvPr>
          <p:cNvSpPr>
            <a:spLocks noGrp="1"/>
          </p:cNvSpPr>
          <p:nvPr>
            <p:ph type="dt" sz="half" idx="10"/>
          </p:nvPr>
        </p:nvSpPr>
        <p:spPr>
          <a:xfrm>
            <a:off x="838200" y="6356350"/>
            <a:ext cx="2743200" cy="365125"/>
          </a:xfrm>
          <a:prstGeom prst="rect">
            <a:avLst/>
          </a:prstGeom>
        </p:spPr>
        <p:txBody>
          <a:bodyPr/>
          <a:lstStyle/>
          <a:p>
            <a:fld id="{3737DF00-F2E9-4CCA-93A4-68176BB2E004}" type="datetime1">
              <a:rPr lang="en-US" smtClean="0"/>
              <a:t>10/3/2024</a:t>
            </a:fld>
            <a:endParaRPr lang="en-US"/>
          </a:p>
        </p:txBody>
      </p:sp>
      <p:sp>
        <p:nvSpPr>
          <p:cNvPr id="5" name="Footer Placeholder 4">
            <a:extLst>
              <a:ext uri="{FF2B5EF4-FFF2-40B4-BE49-F238E27FC236}">
                <a16:creationId xmlns:a16="http://schemas.microsoft.com/office/drawing/2014/main" id="{F4C5150D-9100-4912-952E-67E9C2605319}"/>
              </a:ext>
            </a:extLst>
          </p:cNvPr>
          <p:cNvSpPr>
            <a:spLocks noGrp="1"/>
          </p:cNvSpPr>
          <p:nvPr>
            <p:ph type="ftr" sz="quarter" idx="11"/>
          </p:nvPr>
        </p:nvSpPr>
        <p:spPr>
          <a:xfrm>
            <a:off x="4038600" y="6356350"/>
            <a:ext cx="4114800" cy="365125"/>
          </a:xfrm>
          <a:prstGeom prst="rect">
            <a:avLst/>
          </a:prstGeom>
        </p:spPr>
        <p:txBody>
          <a:bodyPr/>
          <a:lstStyle/>
          <a:p>
            <a:r>
              <a:rPr lang="en-US" smtClean="0"/>
              <a:t>Data Science in Practice</a:t>
            </a:r>
            <a:endParaRPr lang="en-US"/>
          </a:p>
        </p:txBody>
      </p:sp>
      <p:sp>
        <p:nvSpPr>
          <p:cNvPr id="6" name="Slide Number Placeholder 5">
            <a:extLst>
              <a:ext uri="{FF2B5EF4-FFF2-40B4-BE49-F238E27FC236}">
                <a16:creationId xmlns:a16="http://schemas.microsoft.com/office/drawing/2014/main" id="{076E4B49-928F-41F2-8321-B4C44AE5FED9}"/>
              </a:ext>
            </a:extLst>
          </p:cNvPr>
          <p:cNvSpPr>
            <a:spLocks noGrp="1"/>
          </p:cNvSpPr>
          <p:nvPr>
            <p:ph type="sldNum" sz="quarter" idx="12"/>
          </p:nvPr>
        </p:nvSpPr>
        <p:spPr>
          <a:xfrm>
            <a:off x="8610600" y="6356350"/>
            <a:ext cx="2743200" cy="365125"/>
          </a:xfrm>
          <a:prstGeom prst="rect">
            <a:avLst/>
          </a:prstGeom>
        </p:spPr>
        <p:txBody>
          <a:bodyPr/>
          <a:lstStyle/>
          <a:p>
            <a:fld id="{EA3014A2-2F27-4554-A635-BFD7B25BE62F}" type="slidenum">
              <a:rPr lang="en-US" smtClean="0"/>
              <a:t>‹#›</a:t>
            </a:fld>
            <a:endParaRPr lang="en-US"/>
          </a:p>
        </p:txBody>
      </p:sp>
    </p:spTree>
    <p:extLst>
      <p:ext uri="{BB962C8B-B14F-4D97-AF65-F5344CB8AC3E}">
        <p14:creationId xmlns:p14="http://schemas.microsoft.com/office/powerpoint/2010/main" val="426657809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519BB15-74D3-4169-92C6-91CB49774964}"/>
              </a:ext>
            </a:extLst>
          </p:cNvPr>
          <p:cNvSpPr>
            <a:spLocks noGrp="1"/>
          </p:cNvSpPr>
          <p:nvPr>
            <p:ph type="dt" sz="half" idx="10"/>
          </p:nvPr>
        </p:nvSpPr>
        <p:spPr>
          <a:xfrm>
            <a:off x="1193483" y="6369413"/>
            <a:ext cx="2743200" cy="365125"/>
          </a:xfrm>
          <a:prstGeom prst="rect">
            <a:avLst/>
          </a:prstGeom>
        </p:spPr>
        <p:txBody>
          <a:bodyPr/>
          <a:lstStyle>
            <a:lvl1pPr>
              <a:defRPr>
                <a:solidFill>
                  <a:schemeClr val="tx1"/>
                </a:solidFill>
              </a:defRPr>
            </a:lvl1pPr>
          </a:lstStyle>
          <a:p>
            <a:fld id="{69105CA3-1FD5-40C3-BDA4-52DBB315E262}" type="datetime1">
              <a:rPr lang="en-US" smtClean="0"/>
              <a:t>10/3/2024</a:t>
            </a:fld>
            <a:endParaRPr lang="en-US"/>
          </a:p>
        </p:txBody>
      </p:sp>
      <p:sp>
        <p:nvSpPr>
          <p:cNvPr id="5" name="Footer Placeholder 4">
            <a:extLst>
              <a:ext uri="{FF2B5EF4-FFF2-40B4-BE49-F238E27FC236}">
                <a16:creationId xmlns:a16="http://schemas.microsoft.com/office/drawing/2014/main" id="{21FC782F-1918-4E94-8A8B-9112C4020030}"/>
              </a:ext>
            </a:extLst>
          </p:cNvPr>
          <p:cNvSpPr>
            <a:spLocks noGrp="1"/>
          </p:cNvSpPr>
          <p:nvPr>
            <p:ph type="ftr" sz="quarter" idx="11"/>
          </p:nvPr>
        </p:nvSpPr>
        <p:spPr>
          <a:xfrm>
            <a:off x="4038600" y="6356350"/>
            <a:ext cx="4114800" cy="365125"/>
          </a:xfrm>
          <a:prstGeom prst="rect">
            <a:avLst/>
          </a:prstGeom>
        </p:spPr>
        <p:txBody>
          <a:bodyPr/>
          <a:lstStyle>
            <a:lvl1pPr algn="ctr">
              <a:defRPr/>
            </a:lvl1pPr>
          </a:lstStyle>
          <a:p>
            <a:r>
              <a:rPr lang="en-US" dirty="0"/>
              <a:t>Data Science in Practice</a:t>
            </a:r>
          </a:p>
        </p:txBody>
      </p:sp>
      <p:sp>
        <p:nvSpPr>
          <p:cNvPr id="6" name="Slide Number Placeholder 5">
            <a:extLst>
              <a:ext uri="{FF2B5EF4-FFF2-40B4-BE49-F238E27FC236}">
                <a16:creationId xmlns:a16="http://schemas.microsoft.com/office/drawing/2014/main" id="{C2237E0F-6662-4191-AE81-1BC4D02F9DE1}"/>
              </a:ext>
            </a:extLst>
          </p:cNvPr>
          <p:cNvSpPr>
            <a:spLocks noGrp="1"/>
          </p:cNvSpPr>
          <p:nvPr>
            <p:ph type="sldNum" sz="quarter" idx="12"/>
          </p:nvPr>
        </p:nvSpPr>
        <p:spPr>
          <a:xfrm>
            <a:off x="8270965" y="6356350"/>
            <a:ext cx="2743200" cy="365125"/>
          </a:xfrm>
          <a:prstGeom prst="rect">
            <a:avLst/>
          </a:prstGeom>
        </p:spPr>
        <p:txBody>
          <a:bodyPr/>
          <a:lstStyle>
            <a:lvl1pPr algn="r">
              <a:defRPr/>
            </a:lvl1pPr>
          </a:lstStyle>
          <a:p>
            <a:fld id="{D50A3D7C-70F1-4B51-BC20-2772D1CDE1B2}" type="slidenum">
              <a:rPr lang="en-US" smtClean="0"/>
              <a:pPr/>
              <a:t>‹#›</a:t>
            </a:fld>
            <a:endParaRPr lang="en-US" dirty="0"/>
          </a:p>
        </p:txBody>
      </p:sp>
      <p:sp>
        <p:nvSpPr>
          <p:cNvPr id="8" name="Title Placeholder 1">
            <a:extLst>
              <a:ext uri="{FF2B5EF4-FFF2-40B4-BE49-F238E27FC236}">
                <a16:creationId xmlns:a16="http://schemas.microsoft.com/office/drawing/2014/main" id="{FE3AFD7C-355B-42C6-870B-89721533F5E2}"/>
              </a:ext>
            </a:extLst>
          </p:cNvPr>
          <p:cNvSpPr>
            <a:spLocks noGrp="1"/>
          </p:cNvSpPr>
          <p:nvPr>
            <p:ph type="title" hasCustomPrompt="1"/>
          </p:nvPr>
        </p:nvSpPr>
        <p:spPr>
          <a:xfrm>
            <a:off x="0" y="66502"/>
            <a:ext cx="12192000" cy="681643"/>
          </a:xfrm>
          <a:prstGeom prst="rect">
            <a:avLst/>
          </a:prstGeom>
        </p:spPr>
        <p:txBody>
          <a:bodyPr vert="horz" lIns="91440" tIns="45720" rIns="91440" bIns="45720" rtlCol="0" anchor="ctr">
            <a:normAutofit/>
          </a:bodyPr>
          <a:lstStyle>
            <a:lvl1pPr>
              <a:defRPr sz="3200" b="1">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272066495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6890313-D65E-48C4-A3A6-34119A1AE12B}"/>
              </a:ext>
            </a:extLst>
          </p:cNvPr>
          <p:cNvSpPr>
            <a:spLocks noGrp="1"/>
          </p:cNvSpPr>
          <p:nvPr>
            <p:ph type="dt" sz="half" idx="10"/>
          </p:nvPr>
        </p:nvSpPr>
        <p:spPr>
          <a:xfrm>
            <a:off x="1193483" y="6369413"/>
            <a:ext cx="2743200" cy="365125"/>
          </a:xfrm>
          <a:prstGeom prst="rect">
            <a:avLst/>
          </a:prstGeom>
        </p:spPr>
        <p:txBody>
          <a:bodyPr/>
          <a:lstStyle>
            <a:lvl1pPr>
              <a:defRPr>
                <a:solidFill>
                  <a:schemeClr val="tx1"/>
                </a:solidFill>
              </a:defRPr>
            </a:lvl1pPr>
          </a:lstStyle>
          <a:p>
            <a:fld id="{3EE30DAA-7065-4890-9212-BDE130B87FA8}" type="datetime1">
              <a:rPr lang="en-US" smtClean="0"/>
              <a:t>10/3/2024</a:t>
            </a:fld>
            <a:endParaRPr lang="en-US" dirty="0"/>
          </a:p>
        </p:txBody>
      </p:sp>
      <p:sp>
        <p:nvSpPr>
          <p:cNvPr id="5" name="Footer Placeholder 4">
            <a:extLst>
              <a:ext uri="{FF2B5EF4-FFF2-40B4-BE49-F238E27FC236}">
                <a16:creationId xmlns:a16="http://schemas.microsoft.com/office/drawing/2014/main" id="{DD4C75F9-346B-4BC5-B94F-9855FA34A4FB}"/>
              </a:ext>
            </a:extLst>
          </p:cNvPr>
          <p:cNvSpPr>
            <a:spLocks noGrp="1"/>
          </p:cNvSpPr>
          <p:nvPr>
            <p:ph type="ftr" sz="quarter" idx="11"/>
          </p:nvPr>
        </p:nvSpPr>
        <p:spPr>
          <a:xfrm>
            <a:off x="4038600" y="6356350"/>
            <a:ext cx="4114800" cy="365125"/>
          </a:xfrm>
          <a:prstGeom prst="rect">
            <a:avLst/>
          </a:prstGeom>
        </p:spPr>
        <p:txBody>
          <a:bodyPr/>
          <a:lstStyle>
            <a:lvl1pPr algn="ctr">
              <a:defRPr>
                <a:solidFill>
                  <a:schemeClr val="tx1"/>
                </a:solidFill>
              </a:defRPr>
            </a:lvl1pPr>
          </a:lstStyle>
          <a:p>
            <a:r>
              <a:rPr lang="en-US" dirty="0"/>
              <a:t>Data Science in Practice</a:t>
            </a:r>
          </a:p>
        </p:txBody>
      </p:sp>
      <p:sp>
        <p:nvSpPr>
          <p:cNvPr id="6" name="Slide Number Placeholder 5">
            <a:extLst>
              <a:ext uri="{FF2B5EF4-FFF2-40B4-BE49-F238E27FC236}">
                <a16:creationId xmlns:a16="http://schemas.microsoft.com/office/drawing/2014/main" id="{746F3D9E-7353-49E1-9D01-B7CC9A5BE0B9}"/>
              </a:ext>
            </a:extLst>
          </p:cNvPr>
          <p:cNvSpPr>
            <a:spLocks noGrp="1"/>
          </p:cNvSpPr>
          <p:nvPr>
            <p:ph type="sldNum" sz="quarter" idx="12"/>
          </p:nvPr>
        </p:nvSpPr>
        <p:spPr>
          <a:xfrm>
            <a:off x="8270965" y="6356350"/>
            <a:ext cx="2743200" cy="365125"/>
          </a:xfrm>
          <a:prstGeom prst="rect">
            <a:avLst/>
          </a:prstGeom>
        </p:spPr>
        <p:txBody>
          <a:bodyPr/>
          <a:lstStyle>
            <a:lvl1pPr>
              <a:defRPr>
                <a:solidFill>
                  <a:schemeClr val="tx1"/>
                </a:solidFill>
              </a:defRPr>
            </a:lvl1pPr>
          </a:lstStyle>
          <a:p>
            <a:pPr algn="r"/>
            <a:fld id="{D50A3D7C-70F1-4B51-BC20-2772D1CDE1B2}" type="slidenum">
              <a:rPr lang="en-US" smtClean="0"/>
              <a:pPr algn="r"/>
              <a:t>‹#›</a:t>
            </a:fld>
            <a:endParaRPr lang="en-US" dirty="0"/>
          </a:p>
        </p:txBody>
      </p:sp>
    </p:spTree>
    <p:extLst>
      <p:ext uri="{BB962C8B-B14F-4D97-AF65-F5344CB8AC3E}">
        <p14:creationId xmlns:p14="http://schemas.microsoft.com/office/powerpoint/2010/main" val="33095469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519BB15-74D3-4169-92C6-91CB49774964}"/>
              </a:ext>
            </a:extLst>
          </p:cNvPr>
          <p:cNvSpPr>
            <a:spLocks noGrp="1"/>
          </p:cNvSpPr>
          <p:nvPr>
            <p:ph type="dt" sz="half" idx="10"/>
          </p:nvPr>
        </p:nvSpPr>
        <p:spPr>
          <a:xfrm>
            <a:off x="1193483" y="6369413"/>
            <a:ext cx="2743200" cy="365125"/>
          </a:xfrm>
          <a:prstGeom prst="rect">
            <a:avLst/>
          </a:prstGeom>
        </p:spPr>
        <p:txBody>
          <a:bodyPr/>
          <a:lstStyle>
            <a:lvl1pPr>
              <a:defRPr>
                <a:solidFill>
                  <a:schemeClr val="tx1"/>
                </a:solidFill>
              </a:defRPr>
            </a:lvl1pPr>
          </a:lstStyle>
          <a:p>
            <a:fld id="{70C17D1D-D62F-4212-AFA2-551DD8F24F68}" type="datetime1">
              <a:rPr lang="en-US" smtClean="0"/>
              <a:t>10/3/2024</a:t>
            </a:fld>
            <a:endParaRPr lang="en-US" dirty="0"/>
          </a:p>
        </p:txBody>
      </p:sp>
      <p:sp>
        <p:nvSpPr>
          <p:cNvPr id="5" name="Footer Placeholder 4">
            <a:extLst>
              <a:ext uri="{FF2B5EF4-FFF2-40B4-BE49-F238E27FC236}">
                <a16:creationId xmlns:a16="http://schemas.microsoft.com/office/drawing/2014/main" id="{21FC782F-1918-4E94-8A8B-9112C4020030}"/>
              </a:ext>
            </a:extLst>
          </p:cNvPr>
          <p:cNvSpPr>
            <a:spLocks noGrp="1"/>
          </p:cNvSpPr>
          <p:nvPr>
            <p:ph type="ftr" sz="quarter" idx="11"/>
          </p:nvPr>
        </p:nvSpPr>
        <p:spPr>
          <a:xfrm>
            <a:off x="4038600" y="6356350"/>
            <a:ext cx="4114800" cy="365125"/>
          </a:xfrm>
          <a:prstGeom prst="rect">
            <a:avLst/>
          </a:prstGeom>
        </p:spPr>
        <p:txBody>
          <a:bodyPr/>
          <a:lstStyle>
            <a:lvl1pPr algn="ctr">
              <a:defRPr/>
            </a:lvl1pPr>
          </a:lstStyle>
          <a:p>
            <a:r>
              <a:rPr lang="en-US" dirty="0"/>
              <a:t>Data Science in Practice</a:t>
            </a:r>
          </a:p>
        </p:txBody>
      </p:sp>
      <p:sp>
        <p:nvSpPr>
          <p:cNvPr id="6" name="Slide Number Placeholder 5">
            <a:extLst>
              <a:ext uri="{FF2B5EF4-FFF2-40B4-BE49-F238E27FC236}">
                <a16:creationId xmlns:a16="http://schemas.microsoft.com/office/drawing/2014/main" id="{C2237E0F-6662-4191-AE81-1BC4D02F9DE1}"/>
              </a:ext>
            </a:extLst>
          </p:cNvPr>
          <p:cNvSpPr>
            <a:spLocks noGrp="1"/>
          </p:cNvSpPr>
          <p:nvPr>
            <p:ph type="sldNum" sz="quarter" idx="12"/>
          </p:nvPr>
        </p:nvSpPr>
        <p:spPr>
          <a:xfrm>
            <a:off x="8270965" y="6356350"/>
            <a:ext cx="2743200" cy="365125"/>
          </a:xfrm>
          <a:prstGeom prst="rect">
            <a:avLst/>
          </a:prstGeom>
        </p:spPr>
        <p:txBody>
          <a:bodyPr/>
          <a:lstStyle>
            <a:lvl1pPr algn="r">
              <a:defRPr/>
            </a:lvl1pPr>
          </a:lstStyle>
          <a:p>
            <a:fld id="{D50A3D7C-70F1-4B51-BC20-2772D1CDE1B2}" type="slidenum">
              <a:rPr lang="en-US" smtClean="0"/>
              <a:pPr/>
              <a:t>‹#›</a:t>
            </a:fld>
            <a:endParaRPr lang="en-US" dirty="0"/>
          </a:p>
        </p:txBody>
      </p:sp>
      <p:graphicFrame>
        <p:nvGraphicFramePr>
          <p:cNvPr id="7" name="Object 6">
            <a:extLst>
              <a:ext uri="{FF2B5EF4-FFF2-40B4-BE49-F238E27FC236}">
                <a16:creationId xmlns:a16="http://schemas.microsoft.com/office/drawing/2014/main" id="{C4A69AC0-2586-4191-ACEB-0CF24608851F}"/>
              </a:ext>
            </a:extLst>
          </p:cNvPr>
          <p:cNvGraphicFramePr>
            <a:graphicFrameLocks noChangeAspect="1"/>
          </p:cNvGraphicFramePr>
          <p:nvPr userDrawn="1">
            <p:extLst/>
          </p:nvPr>
        </p:nvGraphicFramePr>
        <p:xfrm>
          <a:off x="0" y="2994"/>
          <a:ext cx="12192000" cy="755958"/>
        </p:xfrm>
        <a:graphic>
          <a:graphicData uri="http://schemas.openxmlformats.org/presentationml/2006/ole">
            <mc:AlternateContent xmlns:mc="http://schemas.openxmlformats.org/markup-compatibility/2006">
              <mc:Choice xmlns:v="urn:schemas-microsoft-com:vml" Requires="v">
                <p:oleObj spid="_x0000_s32483" r:id="rId3" imgW="12901320" imgH="1002960" progId="">
                  <p:embed/>
                </p:oleObj>
              </mc:Choice>
              <mc:Fallback>
                <p:oleObj r:id="rId3" imgW="12901320" imgH="1002960" progId="">
                  <p:embed/>
                  <p:pic>
                    <p:nvPicPr>
                      <p:cNvPr id="7" name="Object 6">
                        <a:extLst>
                          <a:ext uri="{FF2B5EF4-FFF2-40B4-BE49-F238E27FC236}">
                            <a16:creationId xmlns:a16="http://schemas.microsoft.com/office/drawing/2014/main" id="{C4A69AC0-2586-4191-ACEB-0CF24608851F}"/>
                          </a:ext>
                        </a:extLst>
                      </p:cNvPr>
                      <p:cNvPicPr/>
                      <p:nvPr/>
                    </p:nvPicPr>
                    <p:blipFill>
                      <a:blip r:embed="rId4"/>
                      <a:stretch>
                        <a:fillRect/>
                      </a:stretch>
                    </p:blipFill>
                    <p:spPr>
                      <a:xfrm>
                        <a:off x="0" y="2994"/>
                        <a:ext cx="12192000" cy="755958"/>
                      </a:xfrm>
                      <a:prstGeom prst="rect">
                        <a:avLst/>
                      </a:prstGeom>
                    </p:spPr>
                  </p:pic>
                </p:oleObj>
              </mc:Fallback>
            </mc:AlternateContent>
          </a:graphicData>
        </a:graphic>
      </p:graphicFrame>
    </p:spTree>
    <p:extLst>
      <p:ext uri="{BB962C8B-B14F-4D97-AF65-F5344CB8AC3E}">
        <p14:creationId xmlns:p14="http://schemas.microsoft.com/office/powerpoint/2010/main" val="39347087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34EA4-C107-4606-8A1E-FAE4DD4747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43BB54-B18E-48A6-83E8-2B0B8D6E071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18180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C7475-28E2-4FBF-B766-27D6DDF4D0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15210D-F599-4E98-B945-C4FF415A53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13204572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46D48-C828-4AC2-8C29-476B7D1768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A8B65D-1A2C-436E-AFB9-8C9A73242F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B86C9E-1A96-494C-9F93-0BFDD8D9765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70243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BE242-3D34-490B-BFB8-04840AC917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045B4B-CB82-48D0-9012-5C8A95171E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1798519-5E45-4209-AFE5-DC552E43AD9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368F67-3D28-4ED6-BF34-4A31C002E0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C15C73-0AAF-44D6-BA11-7835D1AF1AD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053928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F2837-04BC-4DD0-BF27-D6A6B412CB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D396F3-BBF3-4A07-B903-10D4632EA3E8}"/>
              </a:ext>
            </a:extLst>
          </p:cNvPr>
          <p:cNvSpPr>
            <a:spLocks noGrp="1"/>
          </p:cNvSpPr>
          <p:nvPr>
            <p:ph type="dt" sz="half" idx="10"/>
          </p:nvPr>
        </p:nvSpPr>
        <p:spPr>
          <a:xfrm>
            <a:off x="838200" y="6356350"/>
            <a:ext cx="2743200" cy="365125"/>
          </a:xfrm>
          <a:prstGeom prst="rect">
            <a:avLst/>
          </a:prstGeom>
        </p:spPr>
        <p:txBody>
          <a:bodyPr/>
          <a:lstStyle/>
          <a:p>
            <a:fld id="{983E39CB-8775-43DB-8BAA-05DA1700272B}" type="datetime1">
              <a:rPr lang="en-US" smtClean="0"/>
              <a:t>10/3/2024</a:t>
            </a:fld>
            <a:endParaRPr lang="en-US"/>
          </a:p>
        </p:txBody>
      </p:sp>
      <p:sp>
        <p:nvSpPr>
          <p:cNvPr id="4" name="Footer Placeholder 3">
            <a:extLst>
              <a:ext uri="{FF2B5EF4-FFF2-40B4-BE49-F238E27FC236}">
                <a16:creationId xmlns:a16="http://schemas.microsoft.com/office/drawing/2014/main" id="{0528D336-E718-4663-8278-E3F9F375DB78}"/>
              </a:ext>
            </a:extLst>
          </p:cNvPr>
          <p:cNvSpPr>
            <a:spLocks noGrp="1"/>
          </p:cNvSpPr>
          <p:nvPr>
            <p:ph type="ftr" sz="quarter" idx="11"/>
          </p:nvPr>
        </p:nvSpPr>
        <p:spPr>
          <a:xfrm>
            <a:off x="4038600" y="6356350"/>
            <a:ext cx="4114800" cy="365125"/>
          </a:xfrm>
          <a:prstGeom prst="rect">
            <a:avLst/>
          </a:prstGeom>
        </p:spPr>
        <p:txBody>
          <a:bodyPr/>
          <a:lstStyle/>
          <a:p>
            <a:r>
              <a:rPr lang="en-US"/>
              <a:t>Data Science in Practice</a:t>
            </a:r>
            <a:endParaRPr lang="en-US" dirty="0"/>
          </a:p>
        </p:txBody>
      </p:sp>
      <p:sp>
        <p:nvSpPr>
          <p:cNvPr id="5" name="Slide Number Placeholder 4">
            <a:extLst>
              <a:ext uri="{FF2B5EF4-FFF2-40B4-BE49-F238E27FC236}">
                <a16:creationId xmlns:a16="http://schemas.microsoft.com/office/drawing/2014/main" id="{DC3A3246-D6BB-4F8B-97CD-E4FEC4D0F722}"/>
              </a:ext>
            </a:extLst>
          </p:cNvPr>
          <p:cNvSpPr>
            <a:spLocks noGrp="1"/>
          </p:cNvSpPr>
          <p:nvPr>
            <p:ph type="sldNum" sz="quarter" idx="12"/>
          </p:nvPr>
        </p:nvSpPr>
        <p:spPr>
          <a:xfrm>
            <a:off x="8610600" y="6356350"/>
            <a:ext cx="2743200" cy="365125"/>
          </a:xfrm>
          <a:prstGeom prst="rect">
            <a:avLst/>
          </a:prstGeom>
        </p:spPr>
        <p:txBody>
          <a:bodyPr/>
          <a:lstStyle/>
          <a:p>
            <a:fld id="{D50A3D7C-70F1-4B51-BC20-2772D1CDE1B2}" type="slidenum">
              <a:rPr lang="en-US" smtClean="0"/>
              <a:pPr/>
              <a:t>‹#›</a:t>
            </a:fld>
            <a:endParaRPr lang="en-US" dirty="0"/>
          </a:p>
        </p:txBody>
      </p:sp>
    </p:spTree>
    <p:extLst>
      <p:ext uri="{BB962C8B-B14F-4D97-AF65-F5344CB8AC3E}">
        <p14:creationId xmlns:p14="http://schemas.microsoft.com/office/powerpoint/2010/main" val="150536981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E27CD4-35E4-401C-88C0-5C7CFFD0ED2A}"/>
              </a:ext>
            </a:extLst>
          </p:cNvPr>
          <p:cNvSpPr>
            <a:spLocks noGrp="1"/>
          </p:cNvSpPr>
          <p:nvPr>
            <p:ph type="dt" sz="half" idx="10"/>
          </p:nvPr>
        </p:nvSpPr>
        <p:spPr>
          <a:xfrm>
            <a:off x="838200" y="6356350"/>
            <a:ext cx="2743200" cy="365125"/>
          </a:xfrm>
          <a:prstGeom prst="rect">
            <a:avLst/>
          </a:prstGeom>
        </p:spPr>
        <p:txBody>
          <a:bodyPr/>
          <a:lstStyle/>
          <a:p>
            <a:fld id="{C0633CC2-4434-46A3-BA74-F7D50DB414B6}" type="datetime1">
              <a:rPr lang="en-US" smtClean="0"/>
              <a:t>10/3/2024</a:t>
            </a:fld>
            <a:endParaRPr lang="en-US"/>
          </a:p>
        </p:txBody>
      </p:sp>
      <p:sp>
        <p:nvSpPr>
          <p:cNvPr id="3" name="Footer Placeholder 2">
            <a:extLst>
              <a:ext uri="{FF2B5EF4-FFF2-40B4-BE49-F238E27FC236}">
                <a16:creationId xmlns:a16="http://schemas.microsoft.com/office/drawing/2014/main" id="{4F307A78-0CDE-42CE-98A1-0B62BCDED585}"/>
              </a:ext>
            </a:extLst>
          </p:cNvPr>
          <p:cNvSpPr>
            <a:spLocks noGrp="1"/>
          </p:cNvSpPr>
          <p:nvPr>
            <p:ph type="ftr" sz="quarter" idx="11"/>
          </p:nvPr>
        </p:nvSpPr>
        <p:spPr>
          <a:xfrm>
            <a:off x="4038600" y="6356350"/>
            <a:ext cx="4114800" cy="365125"/>
          </a:xfrm>
          <a:prstGeom prst="rect">
            <a:avLst/>
          </a:prstGeom>
        </p:spPr>
        <p:txBody>
          <a:bodyPr/>
          <a:lstStyle/>
          <a:p>
            <a:r>
              <a:rPr lang="en-US" smtClean="0"/>
              <a:t>Data Science in Practice</a:t>
            </a:r>
            <a:endParaRPr lang="en-US"/>
          </a:p>
        </p:txBody>
      </p:sp>
      <p:sp>
        <p:nvSpPr>
          <p:cNvPr id="4" name="Slide Number Placeholder 3">
            <a:extLst>
              <a:ext uri="{FF2B5EF4-FFF2-40B4-BE49-F238E27FC236}">
                <a16:creationId xmlns:a16="http://schemas.microsoft.com/office/drawing/2014/main" id="{8F60234E-E201-40CF-AFFF-D933A251F41A}"/>
              </a:ext>
            </a:extLst>
          </p:cNvPr>
          <p:cNvSpPr>
            <a:spLocks noGrp="1"/>
          </p:cNvSpPr>
          <p:nvPr>
            <p:ph type="sldNum" sz="quarter" idx="12"/>
          </p:nvPr>
        </p:nvSpPr>
        <p:spPr>
          <a:xfrm>
            <a:off x="8610600" y="6356350"/>
            <a:ext cx="2743200" cy="365125"/>
          </a:xfrm>
          <a:prstGeom prst="rect">
            <a:avLst/>
          </a:prstGeom>
        </p:spPr>
        <p:txBody>
          <a:bodyPr/>
          <a:lstStyle/>
          <a:p>
            <a:fld id="{FD109B67-6349-4469-84E6-71726F86A71E}" type="slidenum">
              <a:rPr lang="en-US" smtClean="0"/>
              <a:t>‹#›</a:t>
            </a:fld>
            <a:endParaRPr lang="en-US"/>
          </a:p>
        </p:txBody>
      </p:sp>
    </p:spTree>
    <p:extLst>
      <p:ext uri="{BB962C8B-B14F-4D97-AF65-F5344CB8AC3E}">
        <p14:creationId xmlns:p14="http://schemas.microsoft.com/office/powerpoint/2010/main" val="423229036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C226-CA06-4158-8D9C-3190B89C03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9C29F9-28DA-4C96-A8B5-D7D66977DC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D406C8-8025-4110-AA94-EA20C2B54D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87D4EFD-8410-44C2-8B36-466AD4588F00}"/>
              </a:ext>
            </a:extLst>
          </p:cNvPr>
          <p:cNvSpPr>
            <a:spLocks noGrp="1"/>
          </p:cNvSpPr>
          <p:nvPr>
            <p:ph type="dt" sz="half" idx="10"/>
          </p:nvPr>
        </p:nvSpPr>
        <p:spPr>
          <a:xfrm>
            <a:off x="838200" y="6356350"/>
            <a:ext cx="2743200" cy="365125"/>
          </a:xfrm>
          <a:prstGeom prst="rect">
            <a:avLst/>
          </a:prstGeom>
        </p:spPr>
        <p:txBody>
          <a:bodyPr/>
          <a:lstStyle/>
          <a:p>
            <a:fld id="{6DA4D325-D723-4854-B926-3A752E67BE3D}" type="datetime1">
              <a:rPr lang="en-US" smtClean="0"/>
              <a:t>10/3/2024</a:t>
            </a:fld>
            <a:endParaRPr lang="en-US"/>
          </a:p>
        </p:txBody>
      </p:sp>
      <p:sp>
        <p:nvSpPr>
          <p:cNvPr id="6" name="Footer Placeholder 5">
            <a:extLst>
              <a:ext uri="{FF2B5EF4-FFF2-40B4-BE49-F238E27FC236}">
                <a16:creationId xmlns:a16="http://schemas.microsoft.com/office/drawing/2014/main" id="{2F3CD3D6-AD52-4C90-9829-7B8261B8235B}"/>
              </a:ext>
            </a:extLst>
          </p:cNvPr>
          <p:cNvSpPr>
            <a:spLocks noGrp="1"/>
          </p:cNvSpPr>
          <p:nvPr>
            <p:ph type="ftr" sz="quarter" idx="11"/>
          </p:nvPr>
        </p:nvSpPr>
        <p:spPr>
          <a:xfrm>
            <a:off x="4038600" y="6356350"/>
            <a:ext cx="4114800" cy="365125"/>
          </a:xfrm>
          <a:prstGeom prst="rect">
            <a:avLst/>
          </a:prstGeom>
        </p:spPr>
        <p:txBody>
          <a:bodyPr/>
          <a:lstStyle/>
          <a:p>
            <a:r>
              <a:rPr lang="en-US" smtClean="0"/>
              <a:t>Data Science in Practice</a:t>
            </a:r>
            <a:endParaRPr lang="en-US"/>
          </a:p>
        </p:txBody>
      </p:sp>
      <p:sp>
        <p:nvSpPr>
          <p:cNvPr id="7" name="Slide Number Placeholder 6">
            <a:extLst>
              <a:ext uri="{FF2B5EF4-FFF2-40B4-BE49-F238E27FC236}">
                <a16:creationId xmlns:a16="http://schemas.microsoft.com/office/drawing/2014/main" id="{5E19F19B-0CCE-4E32-BCC8-8EA83FA33EFF}"/>
              </a:ext>
            </a:extLst>
          </p:cNvPr>
          <p:cNvSpPr>
            <a:spLocks noGrp="1"/>
          </p:cNvSpPr>
          <p:nvPr>
            <p:ph type="sldNum" sz="quarter" idx="12"/>
          </p:nvPr>
        </p:nvSpPr>
        <p:spPr>
          <a:xfrm>
            <a:off x="8610600" y="6356350"/>
            <a:ext cx="2743200" cy="365125"/>
          </a:xfrm>
          <a:prstGeom prst="rect">
            <a:avLst/>
          </a:prstGeom>
        </p:spPr>
        <p:txBody>
          <a:bodyPr/>
          <a:lstStyle/>
          <a:p>
            <a:fld id="{EA3014A2-2F27-4554-A635-BFD7B25BE62F}" type="slidenum">
              <a:rPr lang="en-US" smtClean="0"/>
              <a:t>‹#›</a:t>
            </a:fld>
            <a:endParaRPr lang="en-US"/>
          </a:p>
        </p:txBody>
      </p:sp>
    </p:spTree>
    <p:extLst>
      <p:ext uri="{BB962C8B-B14F-4D97-AF65-F5344CB8AC3E}">
        <p14:creationId xmlns:p14="http://schemas.microsoft.com/office/powerpoint/2010/main" val="403073119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DF97-745D-4009-9EFA-849AB5B4F3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BCC4F1-651B-4DB7-9C8E-894EC52583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C13988-36BC-49A5-BD72-7E6CF2C237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431852-D110-4035-AFFC-57C0FDEAE0BE}"/>
              </a:ext>
            </a:extLst>
          </p:cNvPr>
          <p:cNvSpPr>
            <a:spLocks noGrp="1"/>
          </p:cNvSpPr>
          <p:nvPr>
            <p:ph type="dt" sz="half" idx="10"/>
          </p:nvPr>
        </p:nvSpPr>
        <p:spPr>
          <a:xfrm>
            <a:off x="838200" y="6356350"/>
            <a:ext cx="2743200" cy="365125"/>
          </a:xfrm>
          <a:prstGeom prst="rect">
            <a:avLst/>
          </a:prstGeom>
        </p:spPr>
        <p:txBody>
          <a:bodyPr/>
          <a:lstStyle/>
          <a:p>
            <a:fld id="{3D33A936-2188-486D-9140-2692D3A45EE2}" type="datetime1">
              <a:rPr lang="en-US" smtClean="0"/>
              <a:t>10/3/2024</a:t>
            </a:fld>
            <a:endParaRPr lang="en-US"/>
          </a:p>
        </p:txBody>
      </p:sp>
      <p:sp>
        <p:nvSpPr>
          <p:cNvPr id="6" name="Footer Placeholder 5">
            <a:extLst>
              <a:ext uri="{FF2B5EF4-FFF2-40B4-BE49-F238E27FC236}">
                <a16:creationId xmlns:a16="http://schemas.microsoft.com/office/drawing/2014/main" id="{9E45B774-EF8B-4E09-9218-D05159FD9A76}"/>
              </a:ext>
            </a:extLst>
          </p:cNvPr>
          <p:cNvSpPr>
            <a:spLocks noGrp="1"/>
          </p:cNvSpPr>
          <p:nvPr>
            <p:ph type="ftr" sz="quarter" idx="11"/>
          </p:nvPr>
        </p:nvSpPr>
        <p:spPr>
          <a:xfrm>
            <a:off x="4038600" y="6356350"/>
            <a:ext cx="4114800" cy="365125"/>
          </a:xfrm>
          <a:prstGeom prst="rect">
            <a:avLst/>
          </a:prstGeom>
        </p:spPr>
        <p:txBody>
          <a:bodyPr/>
          <a:lstStyle/>
          <a:p>
            <a:r>
              <a:rPr lang="en-US" smtClean="0"/>
              <a:t>Data Science in Practice</a:t>
            </a:r>
            <a:endParaRPr lang="en-US"/>
          </a:p>
        </p:txBody>
      </p:sp>
      <p:sp>
        <p:nvSpPr>
          <p:cNvPr id="7" name="Slide Number Placeholder 6">
            <a:extLst>
              <a:ext uri="{FF2B5EF4-FFF2-40B4-BE49-F238E27FC236}">
                <a16:creationId xmlns:a16="http://schemas.microsoft.com/office/drawing/2014/main" id="{F7747DFB-EE20-4205-A800-D3568FF0D9C3}"/>
              </a:ext>
            </a:extLst>
          </p:cNvPr>
          <p:cNvSpPr>
            <a:spLocks noGrp="1"/>
          </p:cNvSpPr>
          <p:nvPr>
            <p:ph type="sldNum" sz="quarter" idx="12"/>
          </p:nvPr>
        </p:nvSpPr>
        <p:spPr>
          <a:xfrm>
            <a:off x="8610600" y="6356350"/>
            <a:ext cx="2743200" cy="365125"/>
          </a:xfrm>
          <a:prstGeom prst="rect">
            <a:avLst/>
          </a:prstGeom>
        </p:spPr>
        <p:txBody>
          <a:bodyPr/>
          <a:lstStyle/>
          <a:p>
            <a:fld id="{EA3014A2-2F27-4554-A635-BFD7B25BE62F}" type="slidenum">
              <a:rPr lang="en-US" smtClean="0"/>
              <a:t>‹#›</a:t>
            </a:fld>
            <a:endParaRPr lang="en-US"/>
          </a:p>
        </p:txBody>
      </p:sp>
    </p:spTree>
    <p:extLst>
      <p:ext uri="{BB962C8B-B14F-4D97-AF65-F5344CB8AC3E}">
        <p14:creationId xmlns:p14="http://schemas.microsoft.com/office/powerpoint/2010/main" val="354681976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4FDD7D-E315-4BB2-BAF5-168138CCD4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8B0A8C-6115-4E78-BCF0-7EA7235D5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aphicFrame>
        <p:nvGraphicFramePr>
          <p:cNvPr id="8" name="Object 7">
            <a:extLst>
              <a:ext uri="{FF2B5EF4-FFF2-40B4-BE49-F238E27FC236}">
                <a16:creationId xmlns:a16="http://schemas.microsoft.com/office/drawing/2014/main" id="{8031C58C-C72D-4D7C-8CA5-12A01F56161B}"/>
              </a:ext>
            </a:extLst>
          </p:cNvPr>
          <p:cNvGraphicFramePr>
            <a:graphicFrameLocks noChangeAspect="1"/>
          </p:cNvGraphicFramePr>
          <p:nvPr userDrawn="1">
            <p:extLst/>
          </p:nvPr>
        </p:nvGraphicFramePr>
        <p:xfrm>
          <a:off x="0" y="2994"/>
          <a:ext cx="12192000" cy="752475"/>
        </p:xfrm>
        <a:graphic>
          <a:graphicData uri="http://schemas.openxmlformats.org/presentationml/2006/ole">
            <mc:AlternateContent xmlns:mc="http://schemas.openxmlformats.org/markup-compatibility/2006">
              <mc:Choice xmlns:v="urn:schemas-microsoft-com:vml" Requires="v">
                <p:oleObj spid="_x0000_s48843" r:id="rId17" imgW="12901320" imgH="1002960" progId="">
                  <p:embed/>
                </p:oleObj>
              </mc:Choice>
              <mc:Fallback>
                <p:oleObj r:id="rId17" imgW="12901320" imgH="1002960" progId="">
                  <p:embed/>
                  <p:pic>
                    <p:nvPicPr>
                      <p:cNvPr id="10" name="Object 9">
                        <a:extLst>
                          <a:ext uri="{FF2B5EF4-FFF2-40B4-BE49-F238E27FC236}">
                            <a16:creationId xmlns:a16="http://schemas.microsoft.com/office/drawing/2014/main" id="{D25E6BB5-EC98-4D24-A0BB-1A8E2355748D}"/>
                          </a:ext>
                        </a:extLst>
                      </p:cNvPr>
                      <p:cNvPicPr/>
                      <p:nvPr/>
                    </p:nvPicPr>
                    <p:blipFill>
                      <a:blip r:embed="rId18"/>
                      <a:stretch>
                        <a:fillRect/>
                      </a:stretch>
                    </p:blipFill>
                    <p:spPr>
                      <a:xfrm>
                        <a:off x="0" y="2994"/>
                        <a:ext cx="12192000" cy="752475"/>
                      </a:xfrm>
                      <a:prstGeom prst="rect">
                        <a:avLst/>
                      </a:prstGeom>
                    </p:spPr>
                  </p:pic>
                </p:oleObj>
              </mc:Fallback>
            </mc:AlternateContent>
          </a:graphicData>
        </a:graphic>
      </p:graphicFrame>
    </p:spTree>
    <p:extLst>
      <p:ext uri="{BB962C8B-B14F-4D97-AF65-F5344CB8AC3E}">
        <p14:creationId xmlns:p14="http://schemas.microsoft.com/office/powerpoint/2010/main" val="271873011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662" r:id="rId13"/>
    <p:sldLayoutId id="2147483664" r:id="rId14"/>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customXml" Target="../ink/ink2.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6.emf"/><Relationship Id="rId7" Type="http://schemas.openxmlformats.org/officeDocument/2006/relationships/image" Target="../media/image140.png"/><Relationship Id="rId2"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22.png"/><Relationship Id="rId9" Type="http://schemas.openxmlformats.org/officeDocument/2006/relationships/image" Target="../media/image160.png"/></Relationships>
</file>

<file path=ppt/slides/_rels/slide16.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customXml" Target="../ink/ink4.xml"/></Relationships>
</file>

<file path=ppt/slides/_rels/slide2.xml.rels><?xml version="1.0" encoding="UTF-8" standalone="yes"?>
<Relationships xmlns="http://schemas.openxmlformats.org/package/2006/relationships"><Relationship Id="rId3" Type="http://schemas.openxmlformats.org/officeDocument/2006/relationships/hyperlink" Target="https://d2l.ai/chapter_preface/index.html" TargetMode="External"/><Relationship Id="rId2" Type="http://schemas.openxmlformats.org/officeDocument/2006/relationships/hyperlink" Target="https://www.coursera.org/specializations/deep-learning" TargetMode="External"/><Relationship Id="rId1" Type="http://schemas.openxmlformats.org/officeDocument/2006/relationships/slideLayout" Target="../slideLayouts/slideLayout1.xml"/><Relationship Id="rId4" Type="http://schemas.openxmlformats.org/officeDocument/2006/relationships/hyperlink" Target="https://deeplearning.cs.cmu.edu/S23/index.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emf"/><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36.emf"/><Relationship Id="rId4" Type="http://schemas.openxmlformats.org/officeDocument/2006/relationships/customXml" Target="../ink/ink5.xml"/></Relationships>
</file>

<file path=ppt/slides/_rels/slide2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3.emf"/><Relationship Id="rId2"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customXml" Target="../ink/ink1.xml"/><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230.png"/><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7"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21642CB-9C9E-4239-A16F-5D3EC2A68D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noFill/>
        </p:spPr>
      </p:pic>
      <p:sp>
        <p:nvSpPr>
          <p:cNvPr id="13" name="Rectangle 12">
            <a:extLst>
              <a:ext uri="{FF2B5EF4-FFF2-40B4-BE49-F238E27FC236}">
                <a16:creationId xmlns:a16="http://schemas.microsoft.com/office/drawing/2014/main" id="{E73BC30E-AB72-40AF-AD26-197B1968C68C}"/>
              </a:ext>
            </a:extLst>
          </p:cNvPr>
          <p:cNvSpPr/>
          <p:nvPr/>
        </p:nvSpPr>
        <p:spPr>
          <a:xfrm>
            <a:off x="0" y="0"/>
            <a:ext cx="12176010" cy="6858000"/>
          </a:xfrm>
          <a:prstGeom prst="rect">
            <a:avLst/>
          </a:prstGeom>
          <a:solidFill>
            <a:srgbClr val="002060">
              <a:alpha val="50000"/>
            </a:srgbClr>
          </a:solidFill>
          <a:ln>
            <a:noFill/>
          </a:ln>
          <a:effectLst>
            <a:glow>
              <a:schemeClr val="bg1"/>
            </a:glow>
            <a:outerShdw blurRad="215900" sx="1000" sy="1000" algn="ctr" rotWithShape="0">
              <a:srgbClr val="000000">
                <a:alpha val="92000"/>
              </a:srgbClr>
            </a:outerShdw>
            <a:reflection stA="47000" endPos="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4800" b="1" dirty="0"/>
              <a:t>Logistic </a:t>
            </a:r>
            <a:r>
              <a:rPr lang="en-US" sz="4800" b="1" dirty="0" smtClean="0"/>
              <a:t>Regression</a:t>
            </a:r>
          </a:p>
          <a:p>
            <a:pPr lvl="0" algn="ctr">
              <a:defRPr/>
            </a:pPr>
            <a:r>
              <a:rPr lang="en-US" sz="3600" b="1" dirty="0" smtClean="0"/>
              <a:t>(Classification Algorithm)</a:t>
            </a:r>
            <a:endParaRPr lang="en-US" sz="3600" b="1" dirty="0"/>
          </a:p>
        </p:txBody>
      </p:sp>
      <p:sp>
        <p:nvSpPr>
          <p:cNvPr id="35" name="Rectangle 34">
            <a:extLst>
              <a:ext uri="{FF2B5EF4-FFF2-40B4-BE49-F238E27FC236}">
                <a16:creationId xmlns:a16="http://schemas.microsoft.com/office/drawing/2014/main" id="{25F8FF58-B9A0-49FF-B407-D00D0DA45950}"/>
              </a:ext>
            </a:extLst>
          </p:cNvPr>
          <p:cNvSpPr/>
          <p:nvPr/>
        </p:nvSpPr>
        <p:spPr>
          <a:xfrm>
            <a:off x="3347221" y="4643856"/>
            <a:ext cx="4823460" cy="685800"/>
          </a:xfrm>
          <a:prstGeom prst="rect">
            <a:avLst/>
          </a:prstGeom>
          <a:solidFill>
            <a:srgbClr val="002060">
              <a:alpha val="27000"/>
            </a:srgbClr>
          </a:solidFill>
          <a:ln>
            <a:noFill/>
          </a:ln>
          <a:effectLst>
            <a:outerShdw blurRad="215900" sx="1000" sy="1000" algn="ctr" rotWithShape="0">
              <a:srgbClr val="000000">
                <a:alpha val="9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Dr. </a:t>
            </a:r>
            <a:r>
              <a:rPr lang="en-US" sz="2800" dirty="0" smtClean="0">
                <a:solidFill>
                  <a:prstClr val="white"/>
                </a:solidFill>
                <a:latin typeface="Calibri" panose="020F0502020204030204"/>
              </a:rPr>
              <a:t>Muhammad Kamran Malik</a:t>
            </a:r>
          </a:p>
        </p:txBody>
      </p:sp>
    </p:spTree>
    <p:extLst>
      <p:ext uri="{BB962C8B-B14F-4D97-AF65-F5344CB8AC3E}">
        <p14:creationId xmlns:p14="http://schemas.microsoft.com/office/powerpoint/2010/main" val="28216936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Notations</a:t>
            </a:r>
            <a:endParaRPr lang="en-US"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A4996BD6-F437-4CEC-9890-49118603766B}"/>
                  </a:ext>
                </a:extLst>
              </p14:cNvPr>
              <p14:cNvContentPartPr/>
              <p14:nvPr/>
            </p14:nvContentPartPr>
            <p14:xfrm>
              <a:off x="179891" y="967705"/>
              <a:ext cx="7926674" cy="5518440"/>
            </p14:xfrm>
          </p:contentPart>
        </mc:Choice>
        <mc:Fallback xmlns="">
          <p:pic>
            <p:nvPicPr>
              <p:cNvPr id="3" name="Ink 2">
                <a:extLst>
                  <a:ext uri="{FF2B5EF4-FFF2-40B4-BE49-F238E27FC236}">
                    <a16:creationId xmlns:a16="http://schemas.microsoft.com/office/drawing/2014/main" id="{A4996BD6-F437-4CEC-9890-49118603766B}"/>
                  </a:ext>
                </a:extLst>
              </p:cNvPr>
              <p:cNvPicPr/>
              <p:nvPr/>
            </p:nvPicPr>
            <p:blipFill>
              <a:blip r:embed="rId3"/>
              <a:stretch>
                <a:fillRect/>
              </a:stretch>
            </p:blipFill>
            <p:spPr>
              <a:xfrm>
                <a:off x="170531" y="958345"/>
                <a:ext cx="7945394" cy="5537160"/>
              </a:xfrm>
              <a:prstGeom prst="rect">
                <a:avLst/>
              </a:prstGeom>
            </p:spPr>
          </p:pic>
        </mc:Fallback>
      </mc:AlternateContent>
    </p:spTree>
    <p:extLst>
      <p:ext uri="{BB962C8B-B14F-4D97-AF65-F5344CB8AC3E}">
        <p14:creationId xmlns:p14="http://schemas.microsoft.com/office/powerpoint/2010/main" val="19789983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1214376" cy="2852737"/>
          </a:xfrm>
        </p:spPr>
        <p:txBody>
          <a:bodyPr/>
          <a:lstStyle/>
          <a:p>
            <a:pPr algn="ctr"/>
            <a:r>
              <a:rPr lang="en-US" b="1" dirty="0" smtClean="0"/>
              <a:t>Logistic Regression </a:t>
            </a:r>
            <a:endParaRPr lang="en-US" b="1" dirty="0"/>
          </a:p>
        </p:txBody>
      </p:sp>
      <p:sp>
        <p:nvSpPr>
          <p:cNvPr id="4" name="Rectangle 3"/>
          <p:cNvSpPr/>
          <p:nvPr/>
        </p:nvSpPr>
        <p:spPr>
          <a:xfrm>
            <a:off x="6415774" y="6341495"/>
            <a:ext cx="5630452" cy="369332"/>
          </a:xfrm>
          <a:prstGeom prst="rect">
            <a:avLst/>
          </a:prstGeom>
        </p:spPr>
        <p:txBody>
          <a:bodyPr wrap="none">
            <a:spAutoFit/>
          </a:bodyPr>
          <a:lstStyle/>
          <a:p>
            <a:r>
              <a:rPr lang="en-US" dirty="0" smtClean="0"/>
              <a:t>Source: https</a:t>
            </a:r>
            <a:r>
              <a:rPr lang="en-US" dirty="0"/>
              <a:t>://www.coursera.org/learn/machine-learning</a:t>
            </a:r>
          </a:p>
        </p:txBody>
      </p:sp>
    </p:spTree>
    <p:extLst>
      <p:ext uri="{BB962C8B-B14F-4D97-AF65-F5344CB8AC3E}">
        <p14:creationId xmlns:p14="http://schemas.microsoft.com/office/powerpoint/2010/main" val="33742545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634" y="1206295"/>
            <a:ext cx="12024514" cy="5651705"/>
          </a:xfrm>
        </p:spPr>
        <p:txBody>
          <a:bodyPr>
            <a:normAutofit/>
          </a:bodyPr>
          <a:lstStyle/>
          <a:p>
            <a:r>
              <a:rPr lang="en-US" dirty="0" smtClean="0"/>
              <a:t>Logistic </a:t>
            </a:r>
            <a:r>
              <a:rPr lang="en-US" dirty="0"/>
              <a:t>regression is a learning algorithm used in a supervised learning problem when the output 𝑦 are all either zero or one. The goal of logistic regression is to minimize the error between its predictions and training data. </a:t>
            </a:r>
            <a:endParaRPr lang="en-US" dirty="0" smtClean="0"/>
          </a:p>
          <a:p>
            <a:r>
              <a:rPr lang="en-US" dirty="0" smtClean="0"/>
              <a:t>Example</a:t>
            </a:r>
            <a:r>
              <a:rPr lang="en-US" dirty="0"/>
              <a:t>: Cat </a:t>
            </a:r>
            <a:r>
              <a:rPr lang="en-US" dirty="0" err="1"/>
              <a:t>vs</a:t>
            </a:r>
            <a:r>
              <a:rPr lang="en-US" dirty="0"/>
              <a:t> No - cat </a:t>
            </a:r>
          </a:p>
          <a:p>
            <a:pPr lvl="1"/>
            <a:r>
              <a:rPr lang="en-US" dirty="0"/>
              <a:t>Given an image represented by a feature vector 𝑥, the algorithm will evaluate the probability of a cat being in that image. </a:t>
            </a:r>
            <a:r>
              <a:rPr lang="en-US" dirty="0" smtClean="0"/>
              <a:t>𝐺𝑖𝑣𝑒𝑛 </a:t>
            </a:r>
            <a:r>
              <a:rPr lang="en-US" dirty="0"/>
              <a:t>𝑥 ,𝑦̂=𝑃(𝑦=1|𝑥), where 0 ≤𝑦̂≤1 </a:t>
            </a:r>
            <a:endParaRPr lang="en-US" dirty="0" smtClean="0"/>
          </a:p>
          <a:p>
            <a:r>
              <a:rPr lang="en-US" dirty="0" smtClean="0">
                <a:solidFill>
                  <a:srgbClr val="000000"/>
                </a:solidFill>
                <a:latin typeface="Calibri" panose="020F0502020204030204" pitchFamily="34" charset="0"/>
              </a:rPr>
              <a:t>The </a:t>
            </a:r>
            <a:r>
              <a:rPr lang="en-US" dirty="0">
                <a:solidFill>
                  <a:srgbClr val="000000"/>
                </a:solidFill>
                <a:latin typeface="Calibri" panose="020F0502020204030204" pitchFamily="34" charset="0"/>
              </a:rPr>
              <a:t>parameters used in Logistic regression are: </a:t>
            </a:r>
            <a:endParaRPr lang="en-US" dirty="0" smtClean="0">
              <a:solidFill>
                <a:srgbClr val="000000"/>
              </a:solidFill>
              <a:latin typeface="Calibri" panose="020F0502020204030204" pitchFamily="34" charset="0"/>
            </a:endParaRPr>
          </a:p>
          <a:p>
            <a:pPr lvl="1"/>
            <a:endParaRPr lang="en-US" dirty="0" smtClean="0"/>
          </a:p>
          <a:p>
            <a:endParaRPr lang="en-US" sz="3200" dirty="0"/>
          </a:p>
        </p:txBody>
      </p:sp>
      <p:sp>
        <p:nvSpPr>
          <p:cNvPr id="4" name="Title 1"/>
          <p:cNvSpPr>
            <a:spLocks noGrp="1"/>
          </p:cNvSpPr>
          <p:nvPr>
            <p:ph type="title"/>
          </p:nvPr>
        </p:nvSpPr>
        <p:spPr>
          <a:xfrm>
            <a:off x="59634" y="-119268"/>
            <a:ext cx="10515600" cy="1325563"/>
          </a:xfrm>
        </p:spPr>
        <p:txBody>
          <a:bodyPr>
            <a:normAutofit/>
          </a:bodyPr>
          <a:lstStyle/>
          <a:p>
            <a:r>
              <a:rPr lang="en-US" sz="3200" b="1" dirty="0">
                <a:solidFill>
                  <a:schemeClr val="bg1"/>
                </a:solidFill>
                <a:latin typeface="+mn-lt"/>
              </a:rPr>
              <a:t>Logistic Regression</a:t>
            </a:r>
          </a:p>
        </p:txBody>
      </p:sp>
      <p:pic>
        <p:nvPicPr>
          <p:cNvPr id="2" name="Picture 1"/>
          <p:cNvPicPr>
            <a:picLocks noChangeAspect="1"/>
          </p:cNvPicPr>
          <p:nvPr/>
        </p:nvPicPr>
        <p:blipFill>
          <a:blip r:embed="rId2"/>
          <a:stretch>
            <a:fillRect/>
          </a:stretch>
        </p:blipFill>
        <p:spPr>
          <a:xfrm>
            <a:off x="627488" y="4226588"/>
            <a:ext cx="10134297" cy="2631411"/>
          </a:xfrm>
          <a:prstGeom prst="rect">
            <a:avLst/>
          </a:prstGeom>
        </p:spPr>
      </p:pic>
    </p:spTree>
    <p:extLst>
      <p:ext uri="{BB962C8B-B14F-4D97-AF65-F5344CB8AC3E}">
        <p14:creationId xmlns:p14="http://schemas.microsoft.com/office/powerpoint/2010/main" val="5325726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22830" y="586852"/>
            <a:ext cx="6714698" cy="5895833"/>
          </a:xfrm>
          <a:prstGeom prst="rect">
            <a:avLst/>
          </a:prstGeom>
        </p:spPr>
      </p:pic>
      <p:sp>
        <p:nvSpPr>
          <p:cNvPr id="2" name="TextBox 1"/>
          <p:cNvSpPr txBox="1"/>
          <p:nvPr/>
        </p:nvSpPr>
        <p:spPr>
          <a:xfrm>
            <a:off x="7083188" y="696036"/>
            <a:ext cx="4967785" cy="4893647"/>
          </a:xfrm>
          <a:prstGeom prst="rect">
            <a:avLst/>
          </a:prstGeom>
          <a:noFill/>
        </p:spPr>
        <p:txBody>
          <a:bodyPr wrap="square" rtlCol="0">
            <a:spAutoFit/>
          </a:bodyPr>
          <a:lstStyle/>
          <a:p>
            <a:r>
              <a:rPr lang="en-US" dirty="0"/>
              <a:t> Bernoulli </a:t>
            </a:r>
            <a:r>
              <a:rPr lang="en-US" dirty="0" smtClean="0"/>
              <a:t>distribution is </a:t>
            </a:r>
            <a:r>
              <a:rPr lang="en-US" dirty="0"/>
              <a:t>the probability distribution of a random variable </a:t>
            </a:r>
            <a:r>
              <a:rPr lang="en-US" dirty="0" smtClean="0"/>
              <a:t>which takes </a:t>
            </a:r>
            <a:r>
              <a:rPr lang="en-US" dirty="0"/>
              <a:t>the value 1 with probability </a:t>
            </a:r>
            <a:r>
              <a:rPr lang="en-US" b="1" dirty="0" smtClean="0"/>
              <a:t>p</a:t>
            </a:r>
            <a:r>
              <a:rPr lang="en-US" dirty="0" smtClean="0"/>
              <a:t> </a:t>
            </a:r>
            <a:r>
              <a:rPr lang="en-US" dirty="0"/>
              <a:t>and the value 0 with probability </a:t>
            </a:r>
            <a:r>
              <a:rPr lang="en-US" b="1" dirty="0" smtClean="0"/>
              <a:t>q=1-p</a:t>
            </a:r>
            <a:r>
              <a:rPr lang="en-US" dirty="0" smtClean="0"/>
              <a:t> i.e</a:t>
            </a:r>
            <a:r>
              <a:rPr lang="en-US" dirty="0"/>
              <a:t>., the probability distribution of any single experiment that asks a yes–no question; the question results in a </a:t>
            </a:r>
            <a:r>
              <a:rPr lang="en-US" dirty="0" err="1"/>
              <a:t>boolean</a:t>
            </a:r>
            <a:r>
              <a:rPr lang="en-US" dirty="0"/>
              <a:t>-valued outcome, a single bit of information whose value is success/yes/true/one with probability p and failure/no/false/zero with probability </a:t>
            </a:r>
            <a:r>
              <a:rPr lang="en-US" dirty="0" smtClean="0"/>
              <a:t>q.</a:t>
            </a:r>
          </a:p>
          <a:p>
            <a:endParaRPr lang="en-US" dirty="0" smtClean="0"/>
          </a:p>
          <a:p>
            <a:r>
              <a:rPr lang="en-US" dirty="0" smtClean="0"/>
              <a:t>If X </a:t>
            </a:r>
            <a:r>
              <a:rPr lang="en-US" dirty="0"/>
              <a:t>is a random variable with this distribution, we </a:t>
            </a:r>
            <a:r>
              <a:rPr lang="en-US" dirty="0" smtClean="0"/>
              <a:t>have: </a:t>
            </a:r>
            <a:r>
              <a:rPr lang="en-US" sz="2400" b="1" dirty="0" err="1" smtClean="0"/>
              <a:t>Pr</a:t>
            </a:r>
            <a:r>
              <a:rPr lang="en-US" sz="2400" b="1" dirty="0" smtClean="0"/>
              <a:t>(X=1</a:t>
            </a:r>
            <a:r>
              <a:rPr lang="en-US" sz="2400" b="1" dirty="0"/>
              <a:t>)=</a:t>
            </a:r>
            <a:r>
              <a:rPr lang="en-US" sz="2400" b="1" dirty="0" smtClean="0"/>
              <a:t>p=1-Pr(X=0</a:t>
            </a:r>
            <a:r>
              <a:rPr lang="en-US" sz="2400" b="1" dirty="0"/>
              <a:t>)=</a:t>
            </a:r>
            <a:r>
              <a:rPr lang="en-US" sz="2400" b="1" dirty="0" smtClean="0"/>
              <a:t>1-q</a:t>
            </a:r>
            <a:endParaRPr lang="en-US" sz="2400" b="1" dirty="0"/>
          </a:p>
          <a:p>
            <a:r>
              <a:rPr lang="en-US" dirty="0"/>
              <a:t>The probability mass function </a:t>
            </a:r>
            <a:r>
              <a:rPr lang="en-US" b="1" dirty="0" smtClean="0"/>
              <a:t>f</a:t>
            </a:r>
            <a:r>
              <a:rPr lang="en-US" dirty="0" smtClean="0"/>
              <a:t> </a:t>
            </a:r>
            <a:r>
              <a:rPr lang="en-US" dirty="0"/>
              <a:t>of this distribution, over possible outcomes k, </a:t>
            </a:r>
            <a:r>
              <a:rPr lang="en-US" dirty="0" smtClean="0"/>
              <a:t>is </a:t>
            </a:r>
            <a:r>
              <a:rPr lang="en-US" sz="2400" b="1" dirty="0" smtClean="0"/>
              <a:t>f(</a:t>
            </a:r>
            <a:r>
              <a:rPr lang="en-US" sz="2400" b="1" dirty="0" err="1" smtClean="0"/>
              <a:t>k;p</a:t>
            </a:r>
            <a:r>
              <a:rPr lang="en-US" sz="2400" b="1" dirty="0" smtClean="0"/>
              <a:t>) = p if k=1, 1-p if k=0.</a:t>
            </a:r>
            <a:endParaRPr lang="en-US" b="1" dirty="0" smtClean="0"/>
          </a:p>
          <a:p>
            <a:r>
              <a:rPr lang="en-US" dirty="0" smtClean="0"/>
              <a:t>This </a:t>
            </a:r>
            <a:r>
              <a:rPr lang="en-US" dirty="0"/>
              <a:t>can also be expressed </a:t>
            </a:r>
            <a:r>
              <a:rPr lang="en-US" dirty="0" smtClean="0"/>
              <a:t>as : =</a:t>
            </a:r>
            <a:r>
              <a:rPr lang="en-US" sz="2400" b="1" dirty="0" smtClean="0"/>
              <a:t>p</a:t>
            </a:r>
            <a:r>
              <a:rPr lang="en-US" sz="2400" b="1" baseline="30000" dirty="0" smtClean="0"/>
              <a:t>k</a:t>
            </a:r>
            <a:r>
              <a:rPr lang="en-US" sz="2400" b="1" dirty="0" smtClean="0"/>
              <a:t> 1-p</a:t>
            </a:r>
            <a:r>
              <a:rPr lang="en-US" sz="2400" b="1" baseline="30000" dirty="0" smtClean="0"/>
              <a:t>1-k</a:t>
            </a:r>
            <a:endParaRPr lang="en-US" b="1" dirty="0" smtClean="0"/>
          </a:p>
        </p:txBody>
      </p:sp>
    </p:spTree>
    <p:extLst>
      <p:ext uri="{BB962C8B-B14F-4D97-AF65-F5344CB8AC3E}">
        <p14:creationId xmlns:p14="http://schemas.microsoft.com/office/powerpoint/2010/main" val="5976579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00250" y="518615"/>
            <a:ext cx="11573301" cy="5827594"/>
          </a:xfrm>
          <a:prstGeom prst="rect">
            <a:avLst/>
          </a:prstGeom>
        </p:spPr>
      </p:pic>
    </p:spTree>
    <p:extLst>
      <p:ext uri="{BB962C8B-B14F-4D97-AF65-F5344CB8AC3E}">
        <p14:creationId xmlns:p14="http://schemas.microsoft.com/office/powerpoint/2010/main" val="39982673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379827" y="1"/>
            <a:ext cx="9312813" cy="4094327"/>
          </a:xfrm>
          <a:prstGeom prst="rect">
            <a:avLst/>
          </a:prstGeom>
        </p:spPr>
      </p:pic>
      <p:pic>
        <p:nvPicPr>
          <p:cNvPr id="6" name="Picture 5"/>
          <p:cNvPicPr>
            <a:picLocks noChangeAspect="1"/>
          </p:cNvPicPr>
          <p:nvPr/>
        </p:nvPicPr>
        <p:blipFill>
          <a:blip r:embed="rId3"/>
          <a:stretch>
            <a:fillRect/>
          </a:stretch>
        </p:blipFill>
        <p:spPr>
          <a:xfrm>
            <a:off x="379827" y="5519404"/>
            <a:ext cx="9312813" cy="1338596"/>
          </a:xfrm>
          <a:prstGeom prst="rect">
            <a:avLst/>
          </a:prstGeom>
        </p:spPr>
      </p:pic>
      <mc:AlternateContent xmlns:mc="http://schemas.openxmlformats.org/markup-compatibility/2006" xmlns:a14="http://schemas.microsoft.com/office/drawing/2010/main">
        <mc:Choice Requires="a14">
          <p:sp>
            <p:nvSpPr>
              <p:cNvPr id="4" name="Content Placeholder 2"/>
              <p:cNvSpPr txBox="1">
                <a:spLocks/>
              </p:cNvSpPr>
              <p:nvPr/>
            </p:nvSpPr>
            <p:spPr>
              <a:xfrm>
                <a:off x="639420" y="3889729"/>
                <a:ext cx="8128820" cy="6207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Century Schoolbook" charset="0"/>
                    <a:ea typeface="Century Schoolbook" charset="0"/>
                    <a:cs typeface="Century Schoolbook" charset="0"/>
                  </a:rPr>
                  <a:t>Recap:</a:t>
                </a:r>
                <a:r>
                  <a:rPr lang="en-US" sz="3200" dirty="0"/>
                  <a:t> </a:t>
                </a:r>
                <a14:m>
                  <m:oMath xmlns:m="http://schemas.openxmlformats.org/officeDocument/2006/math">
                    <m:acc>
                      <m:accPr>
                        <m:chr m:val="̂"/>
                        <m:ctrlPr>
                          <a:rPr lang="en-US" sz="3200" i="1" smtClean="0">
                            <a:latin typeface="Cambria Math" panose="02040503050406030204" pitchFamily="18" charset="0"/>
                            <a:ea typeface="Century Schoolbook" charset="0"/>
                            <a:cs typeface="Century Schoolbook" charset="0"/>
                          </a:rPr>
                        </m:ctrlPr>
                      </m:accPr>
                      <m:e>
                        <m:r>
                          <a:rPr lang="en-US" sz="3200" i="1">
                            <a:latin typeface="Cambria Math" charset="0"/>
                            <a:ea typeface="Century Schoolbook" charset="0"/>
                            <a:cs typeface="Century Schoolbook" charset="0"/>
                          </a:rPr>
                          <m:t>𝑦</m:t>
                        </m:r>
                      </m:e>
                    </m:acc>
                    <m:r>
                      <a:rPr lang="en-US" sz="3200" i="1">
                        <a:latin typeface="Cambria Math" charset="0"/>
                        <a:ea typeface="Century Schoolbook" charset="0"/>
                        <a:cs typeface="Century Schoolbook" charset="0"/>
                      </a:rPr>
                      <m:t>= </m:t>
                    </m:r>
                    <m:r>
                      <a:rPr lang="en-US" sz="3200" i="1">
                        <a:latin typeface="Cambria Math" charset="0"/>
                        <a:ea typeface="Century Schoolbook" charset="0"/>
                        <a:cs typeface="Century Schoolbook" charset="0"/>
                      </a:rPr>
                      <m:t>𝜎</m:t>
                    </m:r>
                    <m:d>
                      <m:dPr>
                        <m:ctrlPr>
                          <a:rPr lang="en-US" sz="3200" i="1">
                            <a:latin typeface="Cambria Math" panose="02040503050406030204" pitchFamily="18" charset="0"/>
                            <a:ea typeface="Century Schoolbook" charset="0"/>
                            <a:cs typeface="Century Schoolbook" charset="0"/>
                          </a:rPr>
                        </m:ctrlPr>
                      </m:dPr>
                      <m:e>
                        <m:sSup>
                          <m:sSupPr>
                            <m:ctrlPr>
                              <a:rPr lang="en-US" sz="3200" i="1">
                                <a:latin typeface="Cambria Math" panose="02040503050406030204" pitchFamily="18" charset="0"/>
                                <a:ea typeface="Century Schoolbook" charset="0"/>
                                <a:cs typeface="Century Schoolbook" charset="0"/>
                              </a:rPr>
                            </m:ctrlPr>
                          </m:sSupPr>
                          <m:e>
                            <m:r>
                              <a:rPr lang="en-US" sz="3200" i="1">
                                <a:latin typeface="Cambria Math" charset="0"/>
                                <a:ea typeface="Century Schoolbook" charset="0"/>
                                <a:cs typeface="Century Schoolbook" charset="0"/>
                              </a:rPr>
                              <m:t>𝑤</m:t>
                            </m:r>
                          </m:e>
                          <m:sup>
                            <m:r>
                              <a:rPr lang="en-US" sz="3200" i="1">
                                <a:latin typeface="Cambria Math" charset="0"/>
                                <a:ea typeface="Century Schoolbook" charset="0"/>
                                <a:cs typeface="Century Schoolbook" charset="0"/>
                              </a:rPr>
                              <m:t>𝑇</m:t>
                            </m:r>
                          </m:sup>
                        </m:sSup>
                        <m:r>
                          <a:rPr lang="en-US" sz="3200" i="1">
                            <a:latin typeface="Cambria Math" charset="0"/>
                            <a:ea typeface="Century Schoolbook" charset="0"/>
                            <a:cs typeface="Century Schoolbook" charset="0"/>
                          </a:rPr>
                          <m:t>𝑥</m:t>
                        </m:r>
                        <m:r>
                          <a:rPr lang="en-US" sz="3200" i="1">
                            <a:latin typeface="Cambria Math" charset="0"/>
                            <a:ea typeface="Century Schoolbook" charset="0"/>
                            <a:cs typeface="Century Schoolbook" charset="0"/>
                          </a:rPr>
                          <m:t>+</m:t>
                        </m:r>
                        <m:r>
                          <a:rPr lang="en-US" sz="3200" i="1">
                            <a:latin typeface="Cambria Math" charset="0"/>
                            <a:ea typeface="Century Schoolbook" charset="0"/>
                            <a:cs typeface="Century Schoolbook" charset="0"/>
                          </a:rPr>
                          <m:t>𝑏</m:t>
                        </m:r>
                      </m:e>
                    </m:d>
                  </m:oMath>
                </a14:m>
                <a:r>
                  <a:rPr lang="en-US" sz="3200" i="1" dirty="0">
                    <a:latin typeface="Century Schoolbook" charset="0"/>
                    <a:ea typeface="Century Schoolbook" charset="0"/>
                    <a:cs typeface="Century Schoolbook" charset="0"/>
                  </a:rPr>
                  <a:t>, </a:t>
                </a:r>
                <a14:m>
                  <m:oMath xmlns:m="http://schemas.openxmlformats.org/officeDocument/2006/math">
                    <m:r>
                      <a:rPr lang="en-US" sz="3200" b="0" i="1" smtClean="0">
                        <a:latin typeface="Cambria Math" charset="0"/>
                        <a:ea typeface="Century Schoolbook" charset="0"/>
                        <a:cs typeface="Century Schoolbook" charset="0"/>
                      </a:rPr>
                      <m:t> </m:t>
                    </m:r>
                    <m:r>
                      <a:rPr lang="en-US" sz="3200" i="1">
                        <a:latin typeface="Cambria Math" charset="0"/>
                        <a:ea typeface="Century Schoolbook" charset="0"/>
                        <a:cs typeface="Century Schoolbook" charset="0"/>
                      </a:rPr>
                      <m:t>𝜎</m:t>
                    </m:r>
                    <m:d>
                      <m:dPr>
                        <m:ctrlPr>
                          <a:rPr lang="en-US" sz="3200" i="1">
                            <a:latin typeface="Cambria Math" panose="02040503050406030204" pitchFamily="18" charset="0"/>
                            <a:ea typeface="Century Schoolbook" charset="0"/>
                            <a:cs typeface="Century Schoolbook" charset="0"/>
                          </a:rPr>
                        </m:ctrlPr>
                      </m:dPr>
                      <m:e>
                        <m:r>
                          <a:rPr lang="en-US" sz="3200" i="1">
                            <a:latin typeface="Cambria Math" charset="0"/>
                            <a:ea typeface="Century Schoolbook" charset="0"/>
                            <a:cs typeface="Century Schoolbook" charset="0"/>
                          </a:rPr>
                          <m:t>𝑧</m:t>
                        </m:r>
                      </m:e>
                    </m:d>
                    <m:r>
                      <a:rPr lang="en-US" sz="3200" i="1">
                        <a:latin typeface="Cambria Math" charset="0"/>
                        <a:ea typeface="Century Schoolbook" charset="0"/>
                        <a:cs typeface="Century Schoolbook" charset="0"/>
                      </a:rPr>
                      <m:t>=</m:t>
                    </m:r>
                    <m:f>
                      <m:fPr>
                        <m:ctrlPr>
                          <a:rPr lang="mr-IN" sz="3200" i="1">
                            <a:latin typeface="Cambria Math" panose="02040503050406030204" pitchFamily="18" charset="0"/>
                            <a:ea typeface="Century Schoolbook" charset="0"/>
                            <a:cs typeface="Century Schoolbook" charset="0"/>
                          </a:rPr>
                        </m:ctrlPr>
                      </m:fPr>
                      <m:num>
                        <m:r>
                          <a:rPr lang="en-US" sz="3200" i="1">
                            <a:latin typeface="Cambria Math" charset="0"/>
                            <a:ea typeface="Century Schoolbook" charset="0"/>
                            <a:cs typeface="Century Schoolbook" charset="0"/>
                          </a:rPr>
                          <m:t>1</m:t>
                        </m:r>
                      </m:num>
                      <m:den>
                        <m:r>
                          <a:rPr lang="en-US" sz="3200" i="1">
                            <a:latin typeface="Cambria Math" charset="0"/>
                            <a:ea typeface="Century Schoolbook" charset="0"/>
                            <a:cs typeface="Century Schoolbook" charset="0"/>
                          </a:rPr>
                          <m:t>1</m:t>
                        </m:r>
                        <m:r>
                          <a:rPr lang="en-US" sz="3200" i="1">
                            <a:latin typeface="Cambria Math" charset="0"/>
                            <a:ea typeface="Century Schoolbook" charset="0"/>
                            <a:cs typeface="Century Schoolbook" charset="0"/>
                          </a:rPr>
                          <m:t>+</m:t>
                        </m:r>
                        <m:sSup>
                          <m:sSupPr>
                            <m:ctrlPr>
                              <a:rPr lang="mr-IN" sz="3200" i="1">
                                <a:latin typeface="Cambria Math" panose="02040503050406030204" pitchFamily="18" charset="0"/>
                                <a:ea typeface="Century Schoolbook" charset="0"/>
                                <a:cs typeface="Century Schoolbook" charset="0"/>
                              </a:rPr>
                            </m:ctrlPr>
                          </m:sSupPr>
                          <m:e>
                            <m:r>
                              <a:rPr lang="en-US" sz="3200" i="1">
                                <a:latin typeface="Cambria Math" charset="0"/>
                                <a:ea typeface="Century Schoolbook" charset="0"/>
                                <a:cs typeface="Century Schoolbook" charset="0"/>
                              </a:rPr>
                              <m:t>𝑒</m:t>
                            </m:r>
                          </m:e>
                          <m:sup>
                            <m:r>
                              <a:rPr lang="en-US" sz="3200" i="1">
                                <a:latin typeface="Cambria Math" charset="0"/>
                                <a:ea typeface="Century Schoolbook" charset="0"/>
                                <a:cs typeface="Century Schoolbook" charset="0"/>
                              </a:rPr>
                              <m:t>−</m:t>
                            </m:r>
                            <m:r>
                              <a:rPr lang="en-US" sz="3200" i="1">
                                <a:latin typeface="Cambria Math" charset="0"/>
                                <a:ea typeface="Century Schoolbook" charset="0"/>
                                <a:cs typeface="Century Schoolbook" charset="0"/>
                              </a:rPr>
                              <m:t>𝑧</m:t>
                            </m:r>
                          </m:sup>
                        </m:sSup>
                      </m:den>
                    </m:f>
                  </m:oMath>
                </a14:m>
                <a:endParaRPr lang="en-US" sz="3200" i="1" dirty="0">
                  <a:latin typeface="Century Schoolbook" charset="0"/>
                  <a:ea typeface="Century Schoolbook" charset="0"/>
                  <a:cs typeface="Century Schoolbook" charset="0"/>
                </a:endParaRPr>
              </a:p>
              <a:p>
                <a:pPr marL="0" indent="0">
                  <a:buFont typeface="Arial"/>
                  <a:buNone/>
                </a:pPr>
                <a:endParaRPr lang="en-US" sz="3200"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639420" y="3889729"/>
                <a:ext cx="8128820" cy="620711"/>
              </a:xfrm>
              <a:prstGeom prst="rect">
                <a:avLst/>
              </a:prstGeom>
              <a:blipFill rotWithShape="0">
                <a:blip r:embed="rId4"/>
                <a:stretch>
                  <a:fillRect l="-1950" t="-7843" b="-30392"/>
                </a:stretch>
              </a:blipFill>
            </p:spPr>
            <p:txBody>
              <a:bodyPr/>
              <a:lstStyle/>
              <a:p>
                <a:r>
                  <a:rPr lang="en-US">
                    <a:noFill/>
                  </a:rPr>
                  <a:t> </a:t>
                </a:r>
              </a:p>
            </p:txBody>
          </p:sp>
        </mc:Fallback>
      </mc:AlternateContent>
      <p:grpSp>
        <p:nvGrpSpPr>
          <p:cNvPr id="5" name="Group 4"/>
          <p:cNvGrpSpPr/>
          <p:nvPr/>
        </p:nvGrpSpPr>
        <p:grpSpPr>
          <a:xfrm>
            <a:off x="0" y="4638566"/>
            <a:ext cx="12067972" cy="777890"/>
            <a:chOff x="149340" y="3057650"/>
            <a:chExt cx="12212239" cy="760702"/>
          </a:xfrm>
        </p:grpSpPr>
        <mc:AlternateContent xmlns:mc="http://schemas.openxmlformats.org/markup-compatibility/2006" xmlns:a14="http://schemas.microsoft.com/office/drawing/2010/main">
          <mc:Choice Requires="a14">
            <p:sp>
              <p:nvSpPr>
                <p:cNvPr id="7" name="TextBox 6"/>
                <p:cNvSpPr txBox="1"/>
                <p:nvPr/>
              </p:nvSpPr>
              <p:spPr>
                <a:xfrm>
                  <a:off x="149340" y="3120006"/>
                  <a:ext cx="2156209" cy="584775"/>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sz="3200" b="0" i="1" smtClean="0">
                            <a:latin typeface="Cambria Math" charset="0"/>
                            <a:ea typeface="Century Schoolbook" charset="0"/>
                            <a:cs typeface="Century Schoolbook" charset="0"/>
                          </a:rPr>
                          <m:t>𝐽</m:t>
                        </m:r>
                        <m:d>
                          <m:dPr>
                            <m:ctrlPr>
                              <a:rPr lang="en-US" sz="3200" b="0" i="1" smtClean="0">
                                <a:latin typeface="Cambria Math" panose="02040503050406030204" pitchFamily="18" charset="0"/>
                                <a:ea typeface="Century Schoolbook" charset="0"/>
                                <a:cs typeface="Century Schoolbook" charset="0"/>
                              </a:rPr>
                            </m:ctrlPr>
                          </m:dPr>
                          <m:e>
                            <m:r>
                              <a:rPr lang="en-US" sz="3200" b="0" i="1" smtClean="0">
                                <a:latin typeface="Cambria Math" charset="0"/>
                                <a:ea typeface="Century Schoolbook" charset="0"/>
                                <a:cs typeface="Century Schoolbook" charset="0"/>
                              </a:rPr>
                              <m:t>𝑤</m:t>
                            </m:r>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𝑏</m:t>
                            </m:r>
                          </m:e>
                        </m:d>
                        <m:r>
                          <a:rPr lang="en-US" sz="3200" b="0" i="1" smtClean="0">
                            <a:latin typeface="Cambria Math" charset="0"/>
                            <a:ea typeface="Century Schoolbook" charset="0"/>
                            <a:cs typeface="Century Schoolbook" charset="0"/>
                          </a:rPr>
                          <m:t>= </m:t>
                        </m:r>
                      </m:oMath>
                    </m:oMathPara>
                  </a14:m>
                  <a:endParaRPr lang="en-US" sz="3200" dirty="0">
                    <a:latin typeface="Century Schoolbook" charset="0"/>
                    <a:ea typeface="Century Schoolbook" charset="0"/>
                    <a:cs typeface="Century Schoolboo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49340" y="3120006"/>
                  <a:ext cx="2156209" cy="584775"/>
                </a:xfrm>
                <a:prstGeom prst="rect">
                  <a:avLst/>
                </a:prstGeom>
                <a:blipFill rotWithShape="0">
                  <a:blip r:embed="rId5"/>
                  <a:stretch>
                    <a:fillRect/>
                  </a:stretch>
                </a:blipFill>
              </p:spPr>
              <p:txBody>
                <a:bodyPr/>
                <a:lstStyle/>
                <a:p>
                  <a:r>
                    <a:rPr lang="en-US">
                      <a:noFill/>
                    </a:rPr>
                    <a:t> </a:t>
                  </a:r>
                </a:p>
              </p:txBody>
            </p:sp>
          </mc:Fallback>
        </mc:AlternateContent>
        <p:grpSp>
          <p:nvGrpSpPr>
            <p:cNvPr id="8" name="Group 7"/>
            <p:cNvGrpSpPr/>
            <p:nvPr/>
          </p:nvGrpSpPr>
          <p:grpSpPr>
            <a:xfrm>
              <a:off x="1993861" y="3057650"/>
              <a:ext cx="10367718" cy="760702"/>
              <a:chOff x="1993861" y="3057650"/>
              <a:chExt cx="10367718" cy="760702"/>
            </a:xfrm>
          </p:grpSpPr>
          <p:grpSp>
            <p:nvGrpSpPr>
              <p:cNvPr id="9" name="Group 8"/>
              <p:cNvGrpSpPr/>
              <p:nvPr/>
            </p:nvGrpSpPr>
            <p:grpSpPr>
              <a:xfrm>
                <a:off x="1993861" y="3061926"/>
                <a:ext cx="3182490" cy="756426"/>
                <a:chOff x="2114441" y="3055903"/>
                <a:chExt cx="3182490" cy="756426"/>
              </a:xfrm>
            </p:grpSpPr>
            <mc:AlternateContent xmlns:mc="http://schemas.openxmlformats.org/markup-compatibility/2006" xmlns:a14="http://schemas.microsoft.com/office/drawing/2010/main">
              <mc:Choice Requires="a14">
                <p:sp>
                  <p:nvSpPr>
                    <p:cNvPr id="13" name="TextBox 12"/>
                    <p:cNvSpPr txBox="1"/>
                    <p:nvPr/>
                  </p:nvSpPr>
                  <p:spPr>
                    <a:xfrm>
                      <a:off x="2114441" y="3055903"/>
                      <a:ext cx="584387" cy="75642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mr-IN" b="0" i="1" smtClean="0">
                                    <a:latin typeface="Cambria Math" panose="02040503050406030204" pitchFamily="18" charset="0"/>
                                    <a:ea typeface="Cambria Math" charset="0"/>
                                  </a:rPr>
                                </m:ctrlPr>
                              </m:fPr>
                              <m:num>
                                <m:r>
                                  <a:rPr lang="en-US" b="0" i="1" smtClean="0">
                                    <a:latin typeface="Cambria Math" panose="02040503050406030204" pitchFamily="18" charset="0"/>
                                    <a:ea typeface="Cambria Math" charset="0"/>
                                  </a:rPr>
                                  <m:t>1</m:t>
                                </m:r>
                              </m:num>
                              <m:den>
                                <m:r>
                                  <a:rPr lang="en-US" b="0" i="1" smtClean="0">
                                    <a:latin typeface="Cambria Math" panose="02040503050406030204" pitchFamily="18" charset="0"/>
                                    <a:ea typeface="Cambria Math" charset="0"/>
                                  </a:rPr>
                                  <m:t>𝑚</m:t>
                                </m:r>
                              </m:den>
                            </m:f>
                            <m:nary>
                              <m:naryPr>
                                <m:chr m:val="∑"/>
                                <m:ctrlPr>
                                  <a:rPr lang="mr-IN" b="0" i="1" smtClean="0">
                                    <a:latin typeface="Cambria Math" panose="02040503050406030204" pitchFamily="18" charset="0"/>
                                    <a:ea typeface="Cambria Math" charset="0"/>
                                    <a:cs typeface="Cambria Math" charset="0"/>
                                  </a:rPr>
                                </m:ctrlPr>
                              </m:naryPr>
                              <m:sub>
                                <m:r>
                                  <a:rPr lang="mr-IN" b="0" i="1" smtClean="0">
                                    <a:latin typeface="Cambria Math" charset="0"/>
                                    <a:ea typeface="Cambria Math" charset="0"/>
                                    <a:cs typeface="Cambria Math" charset="0"/>
                                  </a:rPr>
                                  <m:t>𝑖</m:t>
                                </m:r>
                                <m:r>
                                  <a:rPr lang="mr-IN" b="0" i="1" smtClean="0">
                                    <a:latin typeface="Cambria Math" charset="0"/>
                                    <a:ea typeface="Cambria Math" charset="0"/>
                                    <a:cs typeface="Cambria Math" charset="0"/>
                                  </a:rPr>
                                  <m:t>=</m:t>
                                </m:r>
                                <m:r>
                                  <a:rPr lang="mr-IN"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𝑚</m:t>
                                </m:r>
                              </m:sup>
                              <m:e>
                                <m:r>
                                  <a:rPr lang="en-US" b="0" i="1" smtClean="0">
                                    <a:latin typeface="Cambria Math" charset="0"/>
                                    <a:ea typeface="Cambria Math" charset="0"/>
                                    <a:cs typeface="Cambria Math" charset="0"/>
                                  </a:rPr>
                                  <m:t> </m:t>
                                </m:r>
                              </m:e>
                            </m:nary>
                          </m:oMath>
                        </m:oMathPara>
                      </a14:m>
                      <a:endParaRPr lang="en-US" sz="4400" dirty="0">
                        <a:latin typeface="Cambria Math" charset="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114441" y="3055903"/>
                      <a:ext cx="584387" cy="756426"/>
                    </a:xfrm>
                    <a:prstGeom prst="rect">
                      <a:avLst/>
                    </a:prstGeom>
                    <a:blipFill rotWithShape="0">
                      <a:blip r:embed="rId6"/>
                      <a:stretch>
                        <a:fillRect l="-95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534123" y="3102028"/>
                      <a:ext cx="2762808" cy="604586"/>
                    </a:xfrm>
                    <a:prstGeom prst="rect">
                      <a:avLst/>
                    </a:prstGeom>
                    <a:noFill/>
                  </p:spPr>
                  <p:txBody>
                    <a:bodyPr wrap="none" rtlCol="0">
                      <a:spAutoFit/>
                    </a:bodyPr>
                    <a:lstStyle/>
                    <a:p>
                      <a:pPr algn="ctr"/>
                      <a14:m>
                        <m:oMath xmlns:m="http://schemas.openxmlformats.org/officeDocument/2006/math">
                          <m:r>
                            <a:rPr lang="en-US" sz="3200" b="0" i="1" smtClean="0">
                              <a:latin typeface="Cambria Math" charset="0"/>
                              <a:ea typeface="Century Schoolbook" charset="0"/>
                              <a:cs typeface="Century Schoolbook" charset="0"/>
                            </a:rPr>
                            <m:t>ℒ</m:t>
                          </m:r>
                          <m:r>
                            <a:rPr lang="en-US" sz="3200" b="0" i="1" smtClean="0">
                              <a:latin typeface="Cambria Math" charset="0"/>
                              <a:ea typeface="Century Schoolbook" charset="0"/>
                              <a:cs typeface="Century Schoolbook" charset="0"/>
                            </a:rPr>
                            <m:t>(</m:t>
                          </m:r>
                          <m:sSup>
                            <m:sSupPr>
                              <m:ctrlPr>
                                <a:rPr lang="en-US" sz="3200" b="0" i="1" smtClean="0">
                                  <a:latin typeface="Cambria Math" panose="02040503050406030204" pitchFamily="18" charset="0"/>
                                  <a:ea typeface="Century Schoolbook" charset="0"/>
                                  <a:cs typeface="Century Schoolbook" charset="0"/>
                                </a:rPr>
                              </m:ctrlPr>
                            </m:sSupPr>
                            <m:e>
                              <m:acc>
                                <m:accPr>
                                  <m:chr m:val="̂"/>
                                  <m:ctrlPr>
                                    <a:rPr lang="en-US" sz="3200" b="0" i="1" smtClean="0">
                                      <a:latin typeface="Cambria Math" panose="02040503050406030204" pitchFamily="18" charset="0"/>
                                      <a:ea typeface="Century Schoolbook" charset="0"/>
                                      <a:cs typeface="Century Schoolbook" charset="0"/>
                                    </a:rPr>
                                  </m:ctrlPr>
                                </m:accPr>
                                <m:e>
                                  <m:r>
                                    <a:rPr lang="en-US" sz="3200" b="0" i="1" smtClean="0">
                                      <a:latin typeface="Cambria Math" charset="0"/>
                                      <a:ea typeface="Century Schoolbook" charset="0"/>
                                      <a:cs typeface="Century Schoolbook" charset="0"/>
                                    </a:rPr>
                                    <m:t>𝑦</m:t>
                                  </m:r>
                                </m:e>
                              </m:acc>
                            </m:e>
                            <m:sup>
                              <m:d>
                                <m:dPr>
                                  <m:ctrlPr>
                                    <a:rPr lang="en-US" sz="3200" b="0" i="1" smtClean="0">
                                      <a:latin typeface="Cambria Math" panose="02040503050406030204" pitchFamily="18" charset="0"/>
                                      <a:ea typeface="Century Schoolbook" charset="0"/>
                                      <a:cs typeface="Century Schoolbook" charset="0"/>
                                    </a:rPr>
                                  </m:ctrlPr>
                                </m:dPr>
                                <m:e>
                                  <m:r>
                                    <a:rPr lang="en-US" sz="3200" b="0" i="1" smtClean="0">
                                      <a:latin typeface="Cambria Math" charset="0"/>
                                      <a:ea typeface="Century Schoolbook" charset="0"/>
                                      <a:cs typeface="Century Schoolbook" charset="0"/>
                                    </a:rPr>
                                    <m:t>𝑖</m:t>
                                  </m:r>
                                </m:e>
                              </m:d>
                            </m:sup>
                          </m:sSup>
                          <m:r>
                            <a:rPr lang="en-US" sz="3200" b="0" i="1" smtClean="0">
                              <a:latin typeface="Cambria Math" charset="0"/>
                              <a:ea typeface="Century Schoolbook" charset="0"/>
                              <a:cs typeface="Century Schoolbook"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𝑦</m:t>
                              </m:r>
                            </m:e>
                            <m:sup>
                              <m:r>
                                <a:rPr lang="en-US" sz="3200" b="0" i="1" smtClean="0">
                                  <a:latin typeface="Cambria Math" panose="02040503050406030204" pitchFamily="18" charset="0"/>
                                </a:rPr>
                                <m:t>(</m:t>
                              </m:r>
                              <m:r>
                                <a:rPr lang="en-US" sz="3200" b="0" i="1" smtClean="0">
                                  <a:latin typeface="Cambria Math" panose="02040503050406030204" pitchFamily="18" charset="0"/>
                                </a:rPr>
                                <m:t>𝑖</m:t>
                              </m:r>
                              <m:r>
                                <a:rPr lang="en-US" sz="3200" b="0" i="1" smtClean="0">
                                  <a:latin typeface="Cambria Math" panose="02040503050406030204" pitchFamily="18" charset="0"/>
                                </a:rPr>
                                <m:t>)</m:t>
                              </m:r>
                            </m:sup>
                          </m:sSup>
                          <m:r>
                            <a:rPr lang="en-US" sz="3200" b="0" i="1" smtClean="0">
                              <a:latin typeface="Cambria Math" charset="0"/>
                              <a:ea typeface="Century Schoolbook" charset="0"/>
                              <a:cs typeface="Century Schoolbook" charset="0"/>
                            </a:rPr>
                            <m:t>)</m:t>
                          </m:r>
                        </m:oMath>
                      </a14:m>
                      <a:r>
                        <a:rPr lang="en-US" sz="3200" dirty="0">
                          <a:latin typeface="Century Schoolbook" charset="0"/>
                          <a:ea typeface="Century Schoolbook" charset="0"/>
                          <a:cs typeface="Century Schoolbook" charset="0"/>
                        </a:rPr>
                        <a:t> </a:t>
                      </a:r>
                      <a14:m>
                        <m:oMath xmlns:m="http://schemas.openxmlformats.org/officeDocument/2006/math">
                          <m:r>
                            <a:rPr lang="en-US" sz="3200" b="0" i="1" smtClean="0">
                              <a:latin typeface="Cambria Math" charset="0"/>
                              <a:ea typeface="Century Schoolbook" charset="0"/>
                              <a:cs typeface="Century Schoolbook" charset="0"/>
                            </a:rPr>
                            <m:t>=</m:t>
                          </m:r>
                        </m:oMath>
                      </a14:m>
                      <a:r>
                        <a:rPr lang="en-US" sz="3200" dirty="0">
                          <a:latin typeface="Century Schoolbook" charset="0"/>
                          <a:ea typeface="Century Schoolbook" charset="0"/>
                          <a:cs typeface="Century Schoolbook" charset="0"/>
                        </a:rPr>
                        <a:t> </a:t>
                      </a:r>
                    </a:p>
                  </p:txBody>
                </p:sp>
              </mc:Choice>
              <mc:Fallback xmlns="">
                <p:sp>
                  <p:nvSpPr>
                    <p:cNvPr id="10" name="TextBox 9"/>
                    <p:cNvSpPr txBox="1">
                      <a:spLocks noRot="1" noChangeAspect="1" noMove="1" noResize="1" noEditPoints="1" noAdjustHandles="1" noChangeArrowheads="1" noChangeShapeType="1" noTextEdit="1"/>
                    </p:cNvSpPr>
                    <p:nvPr/>
                  </p:nvSpPr>
                  <p:spPr>
                    <a:xfrm>
                      <a:off x="2534123" y="3102028"/>
                      <a:ext cx="2762808" cy="604586"/>
                    </a:xfrm>
                    <a:prstGeom prst="rect">
                      <a:avLst/>
                    </a:prstGeom>
                    <a:blipFill rotWithShape="0">
                      <a:blip r:embed="rId7"/>
                      <a:stretch>
                        <a:fillRect/>
                      </a:stretch>
                    </a:blipFill>
                  </p:spPr>
                  <p:txBody>
                    <a:bodyPr/>
                    <a:lstStyle/>
                    <a:p>
                      <a:r>
                        <a:rPr lang="en-US">
                          <a:noFill/>
                        </a:rPr>
                        <a:t> </a:t>
                      </a:r>
                    </a:p>
                  </p:txBody>
                </p:sp>
              </mc:Fallback>
            </mc:AlternateContent>
          </p:grpSp>
          <p:grpSp>
            <p:nvGrpSpPr>
              <p:cNvPr id="10" name="Group 9"/>
              <p:cNvGrpSpPr/>
              <p:nvPr/>
            </p:nvGrpSpPr>
            <p:grpSpPr>
              <a:xfrm>
                <a:off x="5108504" y="3057650"/>
                <a:ext cx="7253075" cy="739524"/>
                <a:chOff x="5108504" y="3057650"/>
                <a:chExt cx="7253075" cy="739524"/>
              </a:xfrm>
            </p:grpSpPr>
            <mc:AlternateContent xmlns:mc="http://schemas.openxmlformats.org/markup-compatibility/2006" xmlns:a14="http://schemas.microsoft.com/office/drawing/2010/main">
              <mc:Choice Requires="a14">
                <p:sp>
                  <p:nvSpPr>
                    <p:cNvPr id="11" name="TextBox 10"/>
                    <p:cNvSpPr txBox="1"/>
                    <p:nvPr/>
                  </p:nvSpPr>
                  <p:spPr>
                    <a:xfrm>
                      <a:off x="5108504" y="3057650"/>
                      <a:ext cx="584386" cy="739524"/>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m:t>
                            </m:r>
                            <m:f>
                              <m:fPr>
                                <m:ctrlPr>
                                  <a:rPr lang="en-US" b="0" i="1" smtClean="0">
                                    <a:latin typeface="Cambria Math" panose="02040503050406030204" pitchFamily="18" charset="0"/>
                                    <a:ea typeface="Cambria Math" charset="0"/>
                                  </a:rPr>
                                </m:ctrlPr>
                              </m:fPr>
                              <m:num>
                                <m:r>
                                  <a:rPr lang="en-US" b="0" i="1" smtClean="0">
                                    <a:latin typeface="Cambria Math" panose="02040503050406030204" pitchFamily="18" charset="0"/>
                                    <a:ea typeface="Cambria Math" charset="0"/>
                                  </a:rPr>
                                  <m:t>1</m:t>
                                </m:r>
                              </m:num>
                              <m:den>
                                <m:r>
                                  <a:rPr lang="en-US" b="0" i="1" smtClean="0">
                                    <a:latin typeface="Cambria Math" panose="02040503050406030204" pitchFamily="18" charset="0"/>
                                    <a:ea typeface="Cambria Math" charset="0"/>
                                  </a:rPr>
                                  <m:t>𝑚</m:t>
                                </m:r>
                              </m:den>
                            </m:f>
                            <m:nary>
                              <m:naryPr>
                                <m:chr m:val="∑"/>
                                <m:ctrlPr>
                                  <a:rPr lang="mr-IN" b="0" i="1" smtClean="0">
                                    <a:latin typeface="Cambria Math" panose="02040503050406030204" pitchFamily="18" charset="0"/>
                                    <a:ea typeface="Cambria Math" charset="0"/>
                                    <a:cs typeface="Cambria Math" charset="0"/>
                                  </a:rPr>
                                </m:ctrlPr>
                              </m:naryPr>
                              <m:sub>
                                <m:r>
                                  <a:rPr lang="mr-IN" b="0" i="1" smtClean="0">
                                    <a:latin typeface="Cambria Math" charset="0"/>
                                    <a:ea typeface="Cambria Math" charset="0"/>
                                    <a:cs typeface="Cambria Math" charset="0"/>
                                  </a:rPr>
                                  <m:t>𝑖</m:t>
                                </m:r>
                                <m:r>
                                  <a:rPr lang="mr-IN" b="0" i="1" smtClean="0">
                                    <a:latin typeface="Cambria Math" charset="0"/>
                                    <a:ea typeface="Cambria Math" charset="0"/>
                                    <a:cs typeface="Cambria Math" charset="0"/>
                                  </a:rPr>
                                  <m:t>=</m:t>
                                </m:r>
                                <m:r>
                                  <a:rPr lang="mr-IN"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𝑚</m:t>
                                </m:r>
                              </m:sup>
                              <m:e>
                                <m:r>
                                  <a:rPr lang="en-US" b="0" i="1" smtClean="0">
                                    <a:latin typeface="Cambria Math" charset="0"/>
                                    <a:ea typeface="Cambria Math" charset="0"/>
                                    <a:cs typeface="Cambria Math" charset="0"/>
                                  </a:rPr>
                                  <m:t> </m:t>
                                </m:r>
                              </m:e>
                            </m:nary>
                          </m:oMath>
                        </m:oMathPara>
                      </a14:m>
                      <a:endParaRPr lang="en-US" sz="4400" dirty="0">
                        <a:latin typeface="Cambria Math" charset="0"/>
                        <a:ea typeface="Cambria Math" charset="0"/>
                        <a:cs typeface="Cambria Math"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108504" y="3057650"/>
                      <a:ext cx="584386" cy="739524"/>
                    </a:xfrm>
                    <a:prstGeom prst="rect">
                      <a:avLst/>
                    </a:prstGeom>
                    <a:blipFill rotWithShape="0">
                      <a:blip r:embed="rId8"/>
                      <a:stretch>
                        <a:fillRect l="-25532" r="-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734900" y="3126451"/>
                      <a:ext cx="6626679" cy="604586"/>
                    </a:xfrm>
                    <a:prstGeom prst="rect">
                      <a:avLst/>
                    </a:prstGeom>
                    <a:noFill/>
                  </p:spPr>
                  <p:txBody>
                    <a:bodyPr wrap="none" rtlCol="0">
                      <a:spAutoFit/>
                    </a:bodyPr>
                    <a:lstStyle/>
                    <a:p>
                      <a:pPr algn="ctr"/>
                      <a14:m>
                        <m:oMath xmlns:m="http://schemas.openxmlformats.org/officeDocument/2006/math">
                          <m:sSup>
                            <m:sSupPr>
                              <m:ctrlPr>
                                <a:rPr lang="en-US" sz="3200" i="1" smtClean="0">
                                  <a:latin typeface="Cambria Math" panose="02040503050406030204" pitchFamily="18" charset="0"/>
                                  <a:ea typeface="Century Schoolbook" charset="0"/>
                                  <a:cs typeface="Century Schoolbook" charset="0"/>
                                </a:rPr>
                              </m:ctrlPr>
                            </m:sSupPr>
                            <m:e>
                              <m:r>
                                <a:rPr lang="en-US" sz="3200" b="0" i="1" smtClean="0">
                                  <a:latin typeface="Cambria Math" charset="0"/>
                                  <a:ea typeface="Century Schoolbook" charset="0"/>
                                  <a:cs typeface="Century Schoolbook" charset="0"/>
                                </a:rPr>
                                <m:t>𝑦</m:t>
                              </m:r>
                            </m:e>
                            <m:sup>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𝑖</m:t>
                              </m:r>
                              <m:r>
                                <a:rPr lang="en-US" sz="3200" b="0" i="1" smtClean="0">
                                  <a:latin typeface="Cambria Math" charset="0"/>
                                  <a:ea typeface="Century Schoolbook" charset="0"/>
                                  <a:cs typeface="Century Schoolbook" charset="0"/>
                                </a:rPr>
                                <m:t>)</m:t>
                              </m:r>
                            </m:sup>
                          </m:sSup>
                          <m:func>
                            <m:funcPr>
                              <m:ctrlPr>
                                <a:rPr lang="en-US" sz="3200" i="1" smtClean="0">
                                  <a:latin typeface="Cambria Math" panose="02040503050406030204" pitchFamily="18" charset="0"/>
                                  <a:ea typeface="Century Schoolbook" charset="0"/>
                                  <a:cs typeface="Century Schoolbook" charset="0"/>
                                </a:rPr>
                              </m:ctrlPr>
                            </m:funcPr>
                            <m:fName>
                              <m:r>
                                <m:rPr>
                                  <m:sty m:val="p"/>
                                </m:rPr>
                                <a:rPr lang="en-US" sz="3200" i="0" smtClean="0">
                                  <a:latin typeface="Cambria Math" charset="0"/>
                                  <a:ea typeface="Century Schoolbook" charset="0"/>
                                  <a:cs typeface="Century Schoolbook" charset="0"/>
                                </a:rPr>
                                <m:t>log</m:t>
                              </m:r>
                            </m:fName>
                            <m:e>
                              <m:sSup>
                                <m:sSupPr>
                                  <m:ctrlPr>
                                    <a:rPr lang="en-US" sz="3200" b="0" i="1" smtClean="0">
                                      <a:latin typeface="Cambria Math" panose="02040503050406030204" pitchFamily="18" charset="0"/>
                                      <a:ea typeface="Century Schoolbook" charset="0"/>
                                      <a:cs typeface="Century Schoolbook" charset="0"/>
                                    </a:rPr>
                                  </m:ctrlPr>
                                </m:sSupPr>
                                <m:e>
                                  <m:acc>
                                    <m:accPr>
                                      <m:chr m:val="̂"/>
                                      <m:ctrlPr>
                                        <a:rPr lang="en-US" sz="3200" b="0" i="1" smtClean="0">
                                          <a:latin typeface="Cambria Math" panose="02040503050406030204" pitchFamily="18" charset="0"/>
                                          <a:ea typeface="Century Schoolbook" charset="0"/>
                                          <a:cs typeface="Century Schoolbook" charset="0"/>
                                        </a:rPr>
                                      </m:ctrlPr>
                                    </m:accPr>
                                    <m:e>
                                      <m:r>
                                        <a:rPr lang="en-US" sz="3200" b="0" i="1" smtClean="0">
                                          <a:latin typeface="Cambria Math" charset="0"/>
                                          <a:ea typeface="Century Schoolbook" charset="0"/>
                                          <a:cs typeface="Century Schoolbook" charset="0"/>
                                        </a:rPr>
                                        <m:t>𝑦</m:t>
                                      </m:r>
                                    </m:e>
                                  </m:acc>
                                </m:e>
                                <m:sup>
                                  <m:d>
                                    <m:dPr>
                                      <m:ctrlPr>
                                        <a:rPr lang="en-US" sz="3200" b="0" i="1" smtClean="0">
                                          <a:latin typeface="Cambria Math" panose="02040503050406030204" pitchFamily="18" charset="0"/>
                                          <a:ea typeface="Century Schoolbook" charset="0"/>
                                          <a:cs typeface="Century Schoolbook" charset="0"/>
                                        </a:rPr>
                                      </m:ctrlPr>
                                    </m:dPr>
                                    <m:e>
                                      <m:r>
                                        <a:rPr lang="en-US" sz="3200" b="0" i="1" smtClean="0">
                                          <a:latin typeface="Cambria Math" charset="0"/>
                                          <a:ea typeface="Century Schoolbook" charset="0"/>
                                          <a:cs typeface="Century Schoolbook" charset="0"/>
                                        </a:rPr>
                                        <m:t>𝑖</m:t>
                                      </m:r>
                                    </m:e>
                                  </m:d>
                                </m:sup>
                              </m:sSup>
                            </m:e>
                          </m:func>
                        </m:oMath>
                      </a14:m>
                      <a:r>
                        <a:rPr lang="en-US" sz="3200" i="1" dirty="0">
                          <a:latin typeface="Century Schoolbook" charset="0"/>
                          <a:ea typeface="Century Schoolbook" charset="0"/>
                          <a:cs typeface="Century Schoolbook" charset="0"/>
                        </a:rPr>
                        <a:t>+ </a:t>
                      </a:r>
                      <a14:m>
                        <m:oMath xmlns:m="http://schemas.openxmlformats.org/officeDocument/2006/math">
                          <m:r>
                            <a:rPr lang="en-US" sz="3200" b="0" i="1" smtClean="0">
                              <a:latin typeface="Cambria Math" charset="0"/>
                              <a:ea typeface="Century Schoolbook" charset="0"/>
                              <a:cs typeface="Century Schoolbook" charset="0"/>
                            </a:rPr>
                            <m:t>(</m:t>
                          </m:r>
                          <m:sSup>
                            <m:sSupPr>
                              <m:ctrlPr>
                                <a:rPr lang="en-US" sz="3200" i="1">
                                  <a:latin typeface="Cambria Math" panose="02040503050406030204" pitchFamily="18" charset="0"/>
                                </a:rPr>
                              </m:ctrlPr>
                            </m:sSupPr>
                            <m:e>
                              <m:r>
                                <a:rPr lang="en-US" sz="3200" b="0" i="1" smtClean="0">
                                  <a:latin typeface="Cambria Math" panose="02040503050406030204" pitchFamily="18" charset="0"/>
                                </a:rPr>
                                <m:t>1</m:t>
                              </m:r>
                              <m:r>
                                <a:rPr lang="en-US" sz="3200" b="0" i="1" smtClean="0">
                                  <a:latin typeface="Cambria Math" panose="02040503050406030204" pitchFamily="18" charset="0"/>
                                </a:rPr>
                                <m:t>−</m:t>
                              </m:r>
                              <m:r>
                                <a:rPr lang="en-US" sz="3200" i="1">
                                  <a:latin typeface="Cambria Math" panose="02040503050406030204" pitchFamily="18" charset="0"/>
                                </a:rPr>
                                <m:t>𝑦</m:t>
                              </m:r>
                            </m:e>
                            <m:sup>
                              <m:r>
                                <a:rPr lang="en-US" sz="3200" i="1">
                                  <a:latin typeface="Cambria Math" panose="02040503050406030204" pitchFamily="18" charset="0"/>
                                </a:rPr>
                                <m:t>(</m:t>
                              </m:r>
                              <m:r>
                                <a:rPr lang="en-US" sz="3200" i="1">
                                  <a:latin typeface="Cambria Math" panose="02040503050406030204" pitchFamily="18" charset="0"/>
                                </a:rPr>
                                <m:t>𝑖</m:t>
                              </m:r>
                              <m:r>
                                <a:rPr lang="en-US" sz="3200" i="1">
                                  <a:latin typeface="Cambria Math" panose="02040503050406030204" pitchFamily="18" charset="0"/>
                                </a:rPr>
                                <m:t>)</m:t>
                              </m:r>
                            </m:sup>
                          </m:sSup>
                          <m:r>
                            <a:rPr lang="en-US" sz="3200" b="0" i="1" smtClean="0">
                              <a:latin typeface="Cambria Math" charset="0"/>
                              <a:ea typeface="Century Schoolbook" charset="0"/>
                              <a:cs typeface="Century Schoolbook" charset="0"/>
                            </a:rPr>
                            <m:t>)</m:t>
                          </m:r>
                          <m:func>
                            <m:funcPr>
                              <m:ctrlPr>
                                <a:rPr lang="en-US" sz="3200" b="0" i="1" smtClean="0">
                                  <a:latin typeface="Cambria Math" panose="02040503050406030204" pitchFamily="18" charset="0"/>
                                  <a:ea typeface="Century Schoolbook" charset="0"/>
                                  <a:cs typeface="Century Schoolbook" charset="0"/>
                                </a:rPr>
                              </m:ctrlPr>
                            </m:funcPr>
                            <m:fName>
                              <m:r>
                                <m:rPr>
                                  <m:sty m:val="p"/>
                                </m:rPr>
                                <a:rPr lang="en-US" sz="3200" b="0" i="0" smtClean="0">
                                  <a:latin typeface="Cambria Math" charset="0"/>
                                  <a:ea typeface="Century Schoolbook" charset="0"/>
                                  <a:cs typeface="Century Schoolbook" charset="0"/>
                                </a:rPr>
                                <m:t>log</m:t>
                              </m:r>
                            </m:fName>
                            <m:e>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1</m:t>
                              </m:r>
                              <m:r>
                                <a:rPr lang="en-US" sz="3200" b="0" i="1" smtClean="0">
                                  <a:latin typeface="Cambria Math" charset="0"/>
                                  <a:ea typeface="Century Schoolbook" charset="0"/>
                                  <a:cs typeface="Century Schoolbook" charset="0"/>
                                </a:rPr>
                                <m:t> −</m:t>
                              </m:r>
                              <m:sSup>
                                <m:sSupPr>
                                  <m:ctrlPr>
                                    <a:rPr lang="en-US" sz="3200" b="0" i="1" smtClean="0">
                                      <a:latin typeface="Cambria Math" panose="02040503050406030204" pitchFamily="18" charset="0"/>
                                      <a:ea typeface="Century Schoolbook" charset="0"/>
                                      <a:cs typeface="Century Schoolbook" charset="0"/>
                                    </a:rPr>
                                  </m:ctrlPr>
                                </m:sSupPr>
                                <m:e>
                                  <m:acc>
                                    <m:accPr>
                                      <m:chr m:val="̂"/>
                                      <m:ctrlPr>
                                        <a:rPr lang="en-US" sz="3200" b="0" i="1" smtClean="0">
                                          <a:latin typeface="Cambria Math" panose="02040503050406030204" pitchFamily="18" charset="0"/>
                                          <a:ea typeface="Century Schoolbook" charset="0"/>
                                          <a:cs typeface="Century Schoolbook" charset="0"/>
                                        </a:rPr>
                                      </m:ctrlPr>
                                    </m:accPr>
                                    <m:e>
                                      <m:r>
                                        <a:rPr lang="en-US" sz="3200" b="0" i="1" smtClean="0">
                                          <a:latin typeface="Cambria Math" charset="0"/>
                                          <a:ea typeface="Century Schoolbook" charset="0"/>
                                          <a:cs typeface="Century Schoolbook" charset="0"/>
                                        </a:rPr>
                                        <m:t>𝑦</m:t>
                                      </m:r>
                                    </m:e>
                                  </m:acc>
                                </m:e>
                                <m:sup>
                                  <m:d>
                                    <m:dPr>
                                      <m:ctrlPr>
                                        <a:rPr lang="en-US" sz="3200" b="0" i="1" smtClean="0">
                                          <a:latin typeface="Cambria Math" panose="02040503050406030204" pitchFamily="18" charset="0"/>
                                          <a:ea typeface="Century Schoolbook" charset="0"/>
                                          <a:cs typeface="Century Schoolbook" charset="0"/>
                                        </a:rPr>
                                      </m:ctrlPr>
                                    </m:dPr>
                                    <m:e>
                                      <m:r>
                                        <a:rPr lang="en-US" sz="3200" b="0" i="1" smtClean="0">
                                          <a:latin typeface="Cambria Math" charset="0"/>
                                          <a:ea typeface="Century Schoolbook" charset="0"/>
                                          <a:cs typeface="Century Schoolbook" charset="0"/>
                                        </a:rPr>
                                        <m:t>𝑖</m:t>
                                      </m:r>
                                    </m:e>
                                  </m:d>
                                </m:sup>
                              </m:sSup>
                              <m:r>
                                <a:rPr lang="en-US" sz="3200" b="0" i="1" smtClean="0">
                                  <a:latin typeface="Cambria Math" charset="0"/>
                                  <a:ea typeface="Century Schoolbook" charset="0"/>
                                  <a:cs typeface="Century Schoolbook" charset="0"/>
                                </a:rPr>
                                <m:t>)</m:t>
                              </m:r>
                            </m:e>
                          </m:func>
                        </m:oMath>
                      </a14:m>
                      <a:endParaRPr lang="en-US" sz="3200" i="1" dirty="0">
                        <a:latin typeface="Century Schoolbook" charset="0"/>
                        <a:ea typeface="Century Schoolbook" charset="0"/>
                        <a:cs typeface="Century Schoolbook"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734900" y="3126451"/>
                      <a:ext cx="6626679" cy="604586"/>
                    </a:xfrm>
                    <a:prstGeom prst="rect">
                      <a:avLst/>
                    </a:prstGeom>
                    <a:blipFill rotWithShape="0">
                      <a:blip r:embed="rId9"/>
                      <a:stretch>
                        <a:fillRect t="-7921" b="-31683"/>
                      </a:stretch>
                    </a:blipFill>
                  </p:spPr>
                  <p:txBody>
                    <a:bodyPr/>
                    <a:lstStyle/>
                    <a:p>
                      <a:r>
                        <a:rPr lang="en-US">
                          <a:noFill/>
                        </a:rPr>
                        <a:t> </a:t>
                      </a:r>
                    </a:p>
                  </p:txBody>
                </p:sp>
              </mc:Fallback>
            </mc:AlternateContent>
          </p:grpSp>
        </p:grpSp>
      </p:grpSp>
    </p:spTree>
    <p:extLst>
      <p:ext uri="{BB962C8B-B14F-4D97-AF65-F5344CB8AC3E}">
        <p14:creationId xmlns:p14="http://schemas.microsoft.com/office/powerpoint/2010/main" val="2886947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38161"/>
            <a:ext cx="10515600" cy="717214"/>
          </a:xfrm>
        </p:spPr>
        <p:txBody>
          <a:bodyPr>
            <a:normAutofit/>
          </a:bodyPr>
          <a:lstStyle/>
          <a:p>
            <a:r>
              <a:rPr lang="en-US" sz="3200" b="1" dirty="0">
                <a:solidFill>
                  <a:schemeClr val="bg1"/>
                </a:solidFill>
                <a:latin typeface="+mn-lt"/>
              </a:rPr>
              <a:t>Logistic Regression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6AB8C81-710B-4B0F-AEA8-82A243C3C7FC}"/>
                  </a:ext>
                </a:extLst>
              </p14:cNvPr>
              <p14:cNvContentPartPr/>
              <p14:nvPr/>
            </p14:nvContentPartPr>
            <p14:xfrm>
              <a:off x="655184" y="755374"/>
              <a:ext cx="10617480" cy="6032613"/>
            </p14:xfrm>
          </p:contentPart>
        </mc:Choice>
        <mc:Fallback xmlns="">
          <p:pic>
            <p:nvPicPr>
              <p:cNvPr id="6" name="Ink 5">
                <a:extLst>
                  <a:ext uri="{FF2B5EF4-FFF2-40B4-BE49-F238E27FC236}">
                    <a16:creationId xmlns:a16="http://schemas.microsoft.com/office/drawing/2014/main" id="{76AB8C81-710B-4B0F-AEA8-82A243C3C7FC}"/>
                  </a:ext>
                </a:extLst>
              </p:cNvPr>
              <p:cNvPicPr/>
              <p:nvPr/>
            </p:nvPicPr>
            <p:blipFill>
              <a:blip r:embed="rId3"/>
              <a:stretch>
                <a:fillRect/>
              </a:stretch>
            </p:blipFill>
            <p:spPr>
              <a:xfrm>
                <a:off x="645824" y="746014"/>
                <a:ext cx="10636200" cy="6051332"/>
              </a:xfrm>
              <a:prstGeom prst="rect">
                <a:avLst/>
              </a:prstGeom>
            </p:spPr>
          </p:pic>
        </mc:Fallback>
      </mc:AlternateContent>
    </p:spTree>
    <p:extLst>
      <p:ext uri="{BB962C8B-B14F-4D97-AF65-F5344CB8AC3E}">
        <p14:creationId xmlns:p14="http://schemas.microsoft.com/office/powerpoint/2010/main" val="29346044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634" y="1206295"/>
            <a:ext cx="11353800" cy="5651705"/>
          </a:xfrm>
        </p:spPr>
        <p:txBody>
          <a:bodyPr>
            <a:normAutofit/>
          </a:bodyPr>
          <a:lstStyle/>
          <a:p>
            <a:r>
              <a:rPr lang="en-US" dirty="0" smtClean="0"/>
              <a:t>Loss </a:t>
            </a:r>
            <a:r>
              <a:rPr lang="en-US" dirty="0"/>
              <a:t>(error) function: </a:t>
            </a:r>
            <a:r>
              <a:rPr lang="en-US" dirty="0" smtClean="0"/>
              <a:t>The </a:t>
            </a:r>
            <a:r>
              <a:rPr lang="en-US" dirty="0"/>
              <a:t>loss function measures the discrepancy between the prediction (𝑦̂</a:t>
            </a:r>
            <a:r>
              <a:rPr lang="en-US" baseline="30000" dirty="0"/>
              <a:t>(𝑖)</a:t>
            </a:r>
            <a:r>
              <a:rPr lang="en-US" dirty="0"/>
              <a:t>) and the desired output (𝑦</a:t>
            </a:r>
            <a:r>
              <a:rPr lang="en-US" baseline="30000" dirty="0"/>
              <a:t>(𝑖)</a:t>
            </a:r>
            <a:r>
              <a:rPr lang="en-US" dirty="0"/>
              <a:t>). In other words, the loss function computes the error for a single training example. </a:t>
            </a:r>
            <a:endParaRPr lang="en-US" dirty="0" smtClean="0"/>
          </a:p>
          <a:p>
            <a:endParaRPr lang="en-US" dirty="0" smtClean="0"/>
          </a:p>
          <a:p>
            <a:endParaRPr lang="en-US" dirty="0"/>
          </a:p>
          <a:p>
            <a:endParaRPr lang="en-US" dirty="0" smtClean="0"/>
          </a:p>
          <a:p>
            <a:r>
              <a:rPr lang="en-US" dirty="0" smtClean="0"/>
              <a:t>Cost function: The </a:t>
            </a:r>
            <a:r>
              <a:rPr lang="en-US" dirty="0"/>
              <a:t>cost function is the average of the loss function of the entire training set. We are going to find the parameters 𝑤 𝑎𝑛𝑑 𝑏 that minimize the overall cost function. </a:t>
            </a:r>
            <a:endParaRPr lang="en-US" dirty="0" smtClean="0"/>
          </a:p>
          <a:p>
            <a:endParaRPr lang="en-US" sz="2800" dirty="0"/>
          </a:p>
        </p:txBody>
      </p:sp>
      <p:sp>
        <p:nvSpPr>
          <p:cNvPr id="4" name="Title 1"/>
          <p:cNvSpPr>
            <a:spLocks noGrp="1"/>
          </p:cNvSpPr>
          <p:nvPr>
            <p:ph type="title"/>
          </p:nvPr>
        </p:nvSpPr>
        <p:spPr>
          <a:xfrm>
            <a:off x="59634" y="-1"/>
            <a:ext cx="10515600" cy="755375"/>
          </a:xfrm>
        </p:spPr>
        <p:txBody>
          <a:bodyPr>
            <a:normAutofit/>
          </a:bodyPr>
          <a:lstStyle/>
          <a:p>
            <a:r>
              <a:rPr lang="en-US" sz="3200" b="1" dirty="0">
                <a:solidFill>
                  <a:schemeClr val="bg1"/>
                </a:solidFill>
                <a:latin typeface="+mn-lt"/>
              </a:rPr>
              <a:t>Logistic Regression cost function</a:t>
            </a:r>
          </a:p>
        </p:txBody>
      </p:sp>
      <p:pic>
        <p:nvPicPr>
          <p:cNvPr id="2" name="Picture 1"/>
          <p:cNvPicPr>
            <a:picLocks noChangeAspect="1"/>
          </p:cNvPicPr>
          <p:nvPr/>
        </p:nvPicPr>
        <p:blipFill>
          <a:blip r:embed="rId2"/>
          <a:stretch>
            <a:fillRect/>
          </a:stretch>
        </p:blipFill>
        <p:spPr>
          <a:xfrm>
            <a:off x="862453" y="2353748"/>
            <a:ext cx="10467094" cy="1725881"/>
          </a:xfrm>
          <a:prstGeom prst="rect">
            <a:avLst/>
          </a:prstGeom>
        </p:spPr>
      </p:pic>
      <p:pic>
        <p:nvPicPr>
          <p:cNvPr id="5" name="Picture 4"/>
          <p:cNvPicPr>
            <a:picLocks noChangeAspect="1"/>
          </p:cNvPicPr>
          <p:nvPr/>
        </p:nvPicPr>
        <p:blipFill>
          <a:blip r:embed="rId3"/>
          <a:stretch>
            <a:fillRect/>
          </a:stretch>
        </p:blipFill>
        <p:spPr>
          <a:xfrm>
            <a:off x="1417587" y="5405192"/>
            <a:ext cx="8637893" cy="851110"/>
          </a:xfrm>
          <a:prstGeom prst="rect">
            <a:avLst/>
          </a:prstGeom>
        </p:spPr>
      </p:pic>
    </p:spTree>
    <p:extLst>
      <p:ext uri="{BB962C8B-B14F-4D97-AF65-F5344CB8AC3E}">
        <p14:creationId xmlns:p14="http://schemas.microsoft.com/office/powerpoint/2010/main" val="24267035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18882"/>
            <a:ext cx="10515600" cy="706675"/>
          </a:xfrm>
        </p:spPr>
        <p:txBody>
          <a:bodyPr>
            <a:normAutofit/>
          </a:bodyPr>
          <a:lstStyle/>
          <a:p>
            <a:r>
              <a:rPr lang="en-US" sz="3200" b="1" dirty="0">
                <a:solidFill>
                  <a:schemeClr val="bg1"/>
                </a:solidFill>
                <a:latin typeface="+mn-lt"/>
              </a:rPr>
              <a:t>Logistic Regression cost function</a:t>
            </a: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390730" y="1034090"/>
                <a:ext cx="10515600" cy="620711"/>
              </a:xfrm>
            </p:spPr>
            <p:txBody>
              <a:bodyPr>
                <a:normAutofit fontScale="92500" lnSpcReduction="10000"/>
              </a:bodyPr>
              <a:lstStyle/>
              <a:p>
                <a:pPr marL="0" indent="0">
                  <a:buNone/>
                </a:pPr>
                <a14:m>
                  <m:oMath xmlns:m="http://schemas.openxmlformats.org/officeDocument/2006/math">
                    <m:acc>
                      <m:accPr>
                        <m:chr m:val="̂"/>
                        <m:ctrlPr>
                          <a:rPr lang="en-US" sz="3000" i="1" smtClean="0">
                            <a:latin typeface="Cambria Math" panose="02040503050406030204" pitchFamily="18" charset="0"/>
                            <a:ea typeface="Century Schoolbook" charset="0"/>
                            <a:cs typeface="Century Schoolbook" charset="0"/>
                          </a:rPr>
                        </m:ctrlPr>
                      </m:accPr>
                      <m:e>
                        <m:r>
                          <a:rPr lang="en-US" sz="3000" b="0" i="1" smtClean="0">
                            <a:latin typeface="Cambria Math" charset="0"/>
                            <a:ea typeface="Century Schoolbook" charset="0"/>
                            <a:cs typeface="Century Schoolbook" charset="0"/>
                          </a:rPr>
                          <m:t>𝑦</m:t>
                        </m:r>
                      </m:e>
                    </m:acc>
                    <m:r>
                      <a:rPr lang="en-US" sz="3000" b="0" i="1" smtClean="0">
                        <a:latin typeface="Cambria Math" panose="02040503050406030204" pitchFamily="18" charset="0"/>
                        <a:ea typeface="Century Schoolbook" charset="0"/>
                        <a:cs typeface="Century Schoolbook" charset="0"/>
                      </a:rPr>
                      <m:t>  </m:t>
                    </m:r>
                    <m:r>
                      <a:rPr lang="en-US" sz="3000" b="0" i="1" smtClean="0">
                        <a:latin typeface="Cambria Math" charset="0"/>
                        <a:ea typeface="Century Schoolbook" charset="0"/>
                        <a:cs typeface="Century Schoolbook" charset="0"/>
                      </a:rPr>
                      <m:t>= </m:t>
                    </m:r>
                    <m:r>
                      <a:rPr lang="en-US" sz="3000" b="0" i="1" smtClean="0">
                        <a:latin typeface="Cambria Math" charset="0"/>
                        <a:ea typeface="Century Schoolbook" charset="0"/>
                        <a:cs typeface="Century Schoolbook" charset="0"/>
                      </a:rPr>
                      <m:t>𝜎</m:t>
                    </m:r>
                    <m:d>
                      <m:dPr>
                        <m:ctrlPr>
                          <a:rPr lang="en-US" sz="3000" b="0" i="1" smtClean="0">
                            <a:latin typeface="Cambria Math" panose="02040503050406030204" pitchFamily="18" charset="0"/>
                            <a:ea typeface="Century Schoolbook" charset="0"/>
                            <a:cs typeface="Century Schoolbook" charset="0"/>
                          </a:rPr>
                        </m:ctrlPr>
                      </m:dPr>
                      <m:e>
                        <m:sSup>
                          <m:sSupPr>
                            <m:ctrlPr>
                              <a:rPr lang="en-US" sz="3000" b="0" i="1" smtClean="0">
                                <a:latin typeface="Cambria Math" panose="02040503050406030204" pitchFamily="18" charset="0"/>
                                <a:ea typeface="Century Schoolbook" charset="0"/>
                                <a:cs typeface="Century Schoolbook" charset="0"/>
                              </a:rPr>
                            </m:ctrlPr>
                          </m:sSupPr>
                          <m:e>
                            <m:r>
                              <a:rPr lang="en-US" sz="3000" b="0" i="1" smtClean="0">
                                <a:latin typeface="Cambria Math" charset="0"/>
                                <a:ea typeface="Century Schoolbook" charset="0"/>
                                <a:cs typeface="Century Schoolbook" charset="0"/>
                              </a:rPr>
                              <m:t>𝑤</m:t>
                            </m:r>
                          </m:e>
                          <m:sup>
                            <m:r>
                              <a:rPr lang="en-US" sz="3000" b="0" i="1" smtClean="0">
                                <a:latin typeface="Cambria Math" charset="0"/>
                                <a:ea typeface="Century Schoolbook" charset="0"/>
                                <a:cs typeface="Century Schoolbook" charset="0"/>
                              </a:rPr>
                              <m:t>𝑇</m:t>
                            </m:r>
                          </m:sup>
                        </m:sSup>
                        <m:r>
                          <a:rPr lang="en-US" sz="3000" b="0" i="1" smtClean="0">
                            <a:latin typeface="Cambria Math" charset="0"/>
                            <a:ea typeface="Century Schoolbook" charset="0"/>
                            <a:cs typeface="Century Schoolbook" charset="0"/>
                          </a:rPr>
                          <m:t>𝑥</m:t>
                        </m:r>
                        <m:r>
                          <a:rPr lang="en-US" sz="3000" b="0" i="1" smtClean="0">
                            <a:latin typeface="Cambria Math" panose="02040503050406030204" pitchFamily="18" charset="0"/>
                            <a:ea typeface="Century Schoolbook" charset="0"/>
                            <a:cs typeface="Century Schoolbook" charset="0"/>
                          </a:rPr>
                          <m:t>  </m:t>
                        </m:r>
                        <m:r>
                          <a:rPr lang="en-US" sz="3000" b="0" i="1" smtClean="0">
                            <a:latin typeface="Cambria Math" charset="0"/>
                            <a:ea typeface="Century Schoolbook" charset="0"/>
                            <a:cs typeface="Century Schoolbook" charset="0"/>
                          </a:rPr>
                          <m:t>+</m:t>
                        </m:r>
                        <m:r>
                          <a:rPr lang="en-US" sz="3000" b="0" i="1" smtClean="0">
                            <a:latin typeface="Cambria Math" charset="0"/>
                            <a:ea typeface="Century Schoolbook" charset="0"/>
                            <a:cs typeface="Century Schoolbook" charset="0"/>
                          </a:rPr>
                          <m:t>𝑏</m:t>
                        </m:r>
                      </m:e>
                    </m:d>
                  </m:oMath>
                </a14:m>
                <a:r>
                  <a:rPr lang="en-US" sz="3000" dirty="0"/>
                  <a:t>, </a:t>
                </a:r>
                <a:r>
                  <a:rPr lang="en-US" sz="3000" dirty="0">
                    <a:latin typeface="Century Schoolbook" charset="0"/>
                    <a:ea typeface="Century Schoolbook" charset="0"/>
                    <a:cs typeface="Century Schoolbook" charset="0"/>
                  </a:rPr>
                  <a:t>where </a:t>
                </a:r>
                <a14:m>
                  <m:oMath xmlns:m="http://schemas.openxmlformats.org/officeDocument/2006/math">
                    <m:r>
                      <a:rPr lang="en-US" sz="3000" b="0" i="1" smtClean="0">
                        <a:latin typeface="Cambria Math" charset="0"/>
                        <a:ea typeface="Century Schoolbook" charset="0"/>
                        <a:cs typeface="Century Schoolbook" charset="0"/>
                      </a:rPr>
                      <m:t>𝜎</m:t>
                    </m:r>
                    <m:d>
                      <m:dPr>
                        <m:ctrlPr>
                          <a:rPr lang="en-US" sz="3000" b="0" i="1" smtClean="0">
                            <a:latin typeface="Cambria Math" panose="02040503050406030204" pitchFamily="18" charset="0"/>
                            <a:ea typeface="Century Schoolbook" charset="0"/>
                            <a:cs typeface="Century Schoolbook" charset="0"/>
                          </a:rPr>
                        </m:ctrlPr>
                      </m:dPr>
                      <m:e>
                        <m:r>
                          <a:rPr lang="en-US" sz="3000" b="0" i="1" smtClean="0">
                            <a:latin typeface="Cambria Math" charset="0"/>
                            <a:ea typeface="Century Schoolbook" charset="0"/>
                            <a:cs typeface="Century Schoolbook" charset="0"/>
                          </a:rPr>
                          <m:t>𝑧</m:t>
                        </m:r>
                        <m:r>
                          <a:rPr lang="en-US" sz="3000" b="0" i="1" smtClean="0">
                            <a:latin typeface="Cambria Math" panose="02040503050406030204" pitchFamily="18" charset="0"/>
                            <a:ea typeface="Century Schoolbook" charset="0"/>
                            <a:cs typeface="Century Schoolbook" charset="0"/>
                          </a:rPr>
                          <m:t>   </m:t>
                        </m:r>
                      </m:e>
                    </m:d>
                    <m:r>
                      <a:rPr lang="en-US" sz="3000" b="0" i="1" smtClean="0">
                        <a:latin typeface="Cambria Math" charset="0"/>
                        <a:ea typeface="Century Schoolbook" charset="0"/>
                        <a:cs typeface="Century Schoolbook" charset="0"/>
                      </a:rPr>
                      <m:t>=</m:t>
                    </m:r>
                    <m:f>
                      <m:fPr>
                        <m:ctrlPr>
                          <a:rPr lang="mr-IN" sz="3000" i="1" smtClean="0">
                            <a:latin typeface="Cambria Math" panose="02040503050406030204" pitchFamily="18" charset="0"/>
                            <a:ea typeface="Century Schoolbook" charset="0"/>
                            <a:cs typeface="Century Schoolbook" charset="0"/>
                          </a:rPr>
                        </m:ctrlPr>
                      </m:fPr>
                      <m:num>
                        <m:r>
                          <a:rPr lang="en-US" sz="3000" b="0" i="1" smtClean="0">
                            <a:latin typeface="Cambria Math" charset="0"/>
                            <a:ea typeface="Century Schoolbook" charset="0"/>
                            <a:cs typeface="Century Schoolbook" charset="0"/>
                          </a:rPr>
                          <m:t>1</m:t>
                        </m:r>
                      </m:num>
                      <m:den>
                        <m:r>
                          <a:rPr lang="en-US" sz="3000" b="0" i="1" smtClean="0">
                            <a:latin typeface="Cambria Math" charset="0"/>
                            <a:ea typeface="Century Schoolbook" charset="0"/>
                            <a:cs typeface="Century Schoolbook" charset="0"/>
                          </a:rPr>
                          <m:t>1+</m:t>
                        </m:r>
                        <m:sSup>
                          <m:sSupPr>
                            <m:ctrlPr>
                              <a:rPr lang="mr-IN" sz="3000" b="0" i="1" smtClean="0">
                                <a:latin typeface="Cambria Math" panose="02040503050406030204" pitchFamily="18" charset="0"/>
                                <a:ea typeface="Century Schoolbook" charset="0"/>
                                <a:cs typeface="Century Schoolbook" charset="0"/>
                              </a:rPr>
                            </m:ctrlPr>
                          </m:sSupPr>
                          <m:e>
                            <m:r>
                              <a:rPr lang="en-US" sz="3000" b="0" i="1" smtClean="0">
                                <a:latin typeface="Cambria Math" charset="0"/>
                                <a:ea typeface="Century Schoolbook" charset="0"/>
                                <a:cs typeface="Century Schoolbook" charset="0"/>
                              </a:rPr>
                              <m:t>𝑒</m:t>
                            </m:r>
                          </m:e>
                          <m:sup>
                            <m:r>
                              <a:rPr lang="en-US" sz="3000" b="0" i="1" smtClean="0">
                                <a:latin typeface="Cambria Math" charset="0"/>
                                <a:ea typeface="Century Schoolbook" charset="0"/>
                                <a:cs typeface="Century Schoolbook" charset="0"/>
                              </a:rPr>
                              <m:t>−</m:t>
                            </m:r>
                            <m:r>
                              <a:rPr lang="en-US" sz="3000" b="0" i="1" smtClean="0">
                                <a:latin typeface="Cambria Math" charset="0"/>
                                <a:ea typeface="Century Schoolbook" charset="0"/>
                                <a:cs typeface="Century Schoolbook" charset="0"/>
                              </a:rPr>
                              <m:t>𝑧</m:t>
                            </m:r>
                          </m:sup>
                        </m:sSup>
                      </m:den>
                    </m:f>
                    <m:r>
                      <a:rPr lang="en-US" sz="3000" b="0" i="1" smtClean="0">
                        <a:latin typeface="Cambria Math" panose="02040503050406030204" pitchFamily="18" charset="0"/>
                        <a:ea typeface="Century Schoolbook" charset="0"/>
                        <a:cs typeface="Century Schoolbook" charset="0"/>
                      </a:rPr>
                      <m:t>  </m:t>
                    </m:r>
                  </m:oMath>
                </a14:m>
                <a:r>
                  <a:rPr lang="en-US" sz="3000" dirty="0"/>
                  <a:t> </a:t>
                </a:r>
              </a:p>
              <a:p>
                <a:pPr marL="0" indent="0">
                  <a:buNone/>
                </a:pPr>
                <a:endParaRPr lang="en-US" sz="3000" dirty="0"/>
              </a:p>
              <a:p>
                <a:pPr marL="0" indent="0">
                  <a:buNone/>
                </a:pPr>
                <a:endParaRPr lang="en-US" sz="3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0730" y="1034090"/>
                <a:ext cx="10515600" cy="620711"/>
              </a:xfrm>
              <a:blipFill>
                <a:blip r:embed="rId2"/>
                <a:stretch>
                  <a:fillRect t="-12871" b="-12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90730" y="1855933"/>
                <a:ext cx="10280513" cy="611193"/>
              </a:xfrm>
              <a:prstGeom prst="rect">
                <a:avLst/>
              </a:prstGeom>
              <a:noFill/>
            </p:spPr>
            <p:txBody>
              <a:bodyPr wrap="square" rtlCol="0">
                <a:spAutoFit/>
              </a:bodyPr>
              <a:lstStyle/>
              <a:p>
                <a:r>
                  <a:rPr lang="en-US" sz="3000" dirty="0">
                    <a:latin typeface="Century Schoolbook" charset="0"/>
                    <a:ea typeface="Century Schoolbook" charset="0"/>
                    <a:cs typeface="Century Schoolbook" charset="0"/>
                  </a:rPr>
                  <a:t>Given</a:t>
                </a:r>
                <a:r>
                  <a:rPr lang="en-US" sz="3000" dirty="0"/>
                  <a:t> </a:t>
                </a:r>
                <a14:m>
                  <m:oMath xmlns:m="http://schemas.openxmlformats.org/officeDocument/2006/math">
                    <m:d>
                      <m:dPr>
                        <m:begChr m:val="{"/>
                        <m:endChr m:val="}"/>
                        <m:ctrlPr>
                          <a:rPr lang="en-US" sz="3000" i="1" smtClean="0">
                            <a:latin typeface="Cambria Math" panose="02040503050406030204" pitchFamily="18" charset="0"/>
                            <a:ea typeface="Century Schoolbook" charset="0"/>
                            <a:cs typeface="Century Schoolbook" charset="0"/>
                          </a:rPr>
                        </m:ctrlPr>
                      </m:dPr>
                      <m:e>
                        <m:sSup>
                          <m:sSupPr>
                            <m:ctrlPr>
                              <a:rPr lang="en-US" sz="3000" i="1" smtClean="0">
                                <a:latin typeface="Cambria Math" panose="02040503050406030204" pitchFamily="18" charset="0"/>
                                <a:ea typeface="Century Schoolbook" charset="0"/>
                                <a:cs typeface="Century Schoolbook" charset="0"/>
                              </a:rPr>
                            </m:ctrlPr>
                          </m:sSupPr>
                          <m:e>
                            <m:r>
                              <a:rPr lang="en-US" sz="3000" b="0" i="0" smtClean="0">
                                <a:latin typeface="Cambria Math" charset="0"/>
                                <a:ea typeface="Century Schoolbook" charset="0"/>
                                <a:cs typeface="Century Schoolbook" charset="0"/>
                              </a:rPr>
                              <m:t>(</m:t>
                            </m:r>
                            <m:r>
                              <a:rPr lang="en-US" sz="3000" b="0" i="1" smtClean="0">
                                <a:latin typeface="Cambria Math" charset="0"/>
                                <a:ea typeface="Century Schoolbook" charset="0"/>
                                <a:cs typeface="Century Schoolbook" charset="0"/>
                              </a:rPr>
                              <m:t>𝑥</m:t>
                            </m:r>
                          </m:e>
                          <m:sup>
                            <m:r>
                              <a:rPr lang="en-US" sz="3000" b="0" i="1" smtClean="0">
                                <a:latin typeface="Cambria Math" charset="0"/>
                                <a:ea typeface="Century Schoolbook" charset="0"/>
                                <a:cs typeface="Century Schoolbook" charset="0"/>
                              </a:rPr>
                              <m:t>(1)</m:t>
                            </m:r>
                          </m:sup>
                        </m:sSup>
                        <m:r>
                          <a:rPr lang="en-US" sz="3000" b="0" i="1" smtClean="0">
                            <a:latin typeface="Cambria Math" charset="0"/>
                            <a:ea typeface="Century Schoolbook" charset="0"/>
                            <a:cs typeface="Century Schoolbook" charset="0"/>
                          </a:rPr>
                          <m:t>,</m:t>
                        </m:r>
                        <m:sSup>
                          <m:sSupPr>
                            <m:ctrlPr>
                              <a:rPr lang="en-US" sz="3000" i="1" smtClean="0">
                                <a:latin typeface="Cambria Math" panose="02040503050406030204" pitchFamily="18" charset="0"/>
                                <a:ea typeface="Century Schoolbook" charset="0"/>
                                <a:cs typeface="Century Schoolbook" charset="0"/>
                              </a:rPr>
                            </m:ctrlPr>
                          </m:sSupPr>
                          <m:e>
                            <m:r>
                              <a:rPr lang="en-US" sz="3000" b="0" i="1" smtClean="0">
                                <a:latin typeface="Cambria Math" charset="0"/>
                                <a:ea typeface="Century Schoolbook" charset="0"/>
                                <a:cs typeface="Century Schoolbook" charset="0"/>
                              </a:rPr>
                              <m:t>𝑦</m:t>
                            </m:r>
                          </m:e>
                          <m:sup>
                            <m:r>
                              <a:rPr lang="en-US" sz="3000" b="0" i="1" smtClean="0">
                                <a:latin typeface="Cambria Math" charset="0"/>
                                <a:ea typeface="Century Schoolbook" charset="0"/>
                                <a:cs typeface="Century Schoolbook" charset="0"/>
                              </a:rPr>
                              <m:t>(1)</m:t>
                            </m:r>
                          </m:sup>
                        </m:sSup>
                        <m:r>
                          <m:rPr>
                            <m:nor/>
                          </m:rPr>
                          <a:rPr lang="en-US" sz="3000" dirty="0" smtClean="0">
                            <a:latin typeface="Century Schoolbook" charset="0"/>
                            <a:ea typeface="Century Schoolbook" charset="0"/>
                            <a:cs typeface="Century Schoolbook" charset="0"/>
                          </a:rPr>
                          <m:t>)</m:t>
                        </m:r>
                        <m:r>
                          <m:rPr>
                            <m:nor/>
                          </m:rPr>
                          <a:rPr lang="en-US" sz="3000" i="1" dirty="0" smtClean="0">
                            <a:latin typeface="Century Schoolbook" charset="0"/>
                            <a:ea typeface="Century Schoolbook" charset="0"/>
                            <a:cs typeface="Century Schoolbook" charset="0"/>
                          </a:rPr>
                          <m:t>,</m:t>
                        </m:r>
                        <m:r>
                          <m:rPr>
                            <m:nor/>
                          </m:rPr>
                          <a:rPr lang="mr-IN" sz="3000" i="1" dirty="0" smtClean="0">
                            <a:latin typeface="Century Schoolbook" charset="0"/>
                            <a:ea typeface="Century Schoolbook" charset="0"/>
                            <a:cs typeface="Century Schoolbook" charset="0"/>
                          </a:rPr>
                          <m:t>…</m:t>
                        </m:r>
                        <m:r>
                          <m:rPr>
                            <m:nor/>
                          </m:rPr>
                          <a:rPr lang="en-US" sz="3000" i="1" dirty="0" smtClean="0">
                            <a:latin typeface="Century Schoolbook" charset="0"/>
                            <a:ea typeface="Century Schoolbook" charset="0"/>
                            <a:cs typeface="Century Schoolbook" charset="0"/>
                          </a:rPr>
                          <m:t>,</m:t>
                        </m:r>
                        <m:sSup>
                          <m:sSupPr>
                            <m:ctrlPr>
                              <a:rPr lang="en-US" sz="3000" i="1" smtClean="0">
                                <a:latin typeface="Cambria Math" panose="02040503050406030204" pitchFamily="18" charset="0"/>
                                <a:ea typeface="Century Schoolbook" charset="0"/>
                                <a:cs typeface="Century Schoolbook" charset="0"/>
                              </a:rPr>
                            </m:ctrlPr>
                          </m:sSupPr>
                          <m:e>
                            <m:r>
                              <a:rPr lang="en-US" sz="3000" b="0" i="1" dirty="0" smtClean="0">
                                <a:latin typeface="Cambria Math" charset="0"/>
                                <a:ea typeface="Century Schoolbook" charset="0"/>
                                <a:cs typeface="Century Schoolbook" charset="0"/>
                              </a:rPr>
                              <m:t>(</m:t>
                            </m:r>
                            <m:r>
                              <a:rPr lang="en-US" sz="3000" b="0" i="1" smtClean="0">
                                <a:latin typeface="Cambria Math" charset="0"/>
                                <a:ea typeface="Century Schoolbook" charset="0"/>
                                <a:cs typeface="Century Schoolbook" charset="0"/>
                              </a:rPr>
                              <m:t>𝑥</m:t>
                            </m:r>
                          </m:e>
                          <m:sup>
                            <m:r>
                              <a:rPr lang="en-US" sz="3000" b="0" i="1" smtClean="0">
                                <a:latin typeface="Cambria Math" charset="0"/>
                                <a:ea typeface="Century Schoolbook" charset="0"/>
                                <a:cs typeface="Century Schoolbook" charset="0"/>
                              </a:rPr>
                              <m:t>(</m:t>
                            </m:r>
                            <m:r>
                              <a:rPr lang="en-US" sz="3000" b="0" i="1" smtClean="0">
                                <a:latin typeface="Cambria Math" charset="0"/>
                                <a:ea typeface="Century Schoolbook" charset="0"/>
                                <a:cs typeface="Century Schoolbook" charset="0"/>
                              </a:rPr>
                              <m:t>𝑚</m:t>
                            </m:r>
                            <m:r>
                              <a:rPr lang="en-US" sz="3000" b="0" i="1" smtClean="0">
                                <a:latin typeface="Cambria Math" charset="0"/>
                                <a:ea typeface="Century Schoolbook" charset="0"/>
                                <a:cs typeface="Century Schoolbook" charset="0"/>
                              </a:rPr>
                              <m:t>)</m:t>
                            </m:r>
                          </m:sup>
                        </m:sSup>
                        <m:r>
                          <a:rPr lang="en-US" sz="3000" b="0" i="1" smtClean="0">
                            <a:latin typeface="Cambria Math" charset="0"/>
                            <a:ea typeface="Century Schoolbook" charset="0"/>
                            <a:cs typeface="Century Schoolbook" charset="0"/>
                          </a:rPr>
                          <m:t>,</m:t>
                        </m:r>
                        <m:sSup>
                          <m:sSupPr>
                            <m:ctrlPr>
                              <a:rPr lang="en-US" sz="3000" i="1" smtClean="0">
                                <a:latin typeface="Cambria Math" panose="02040503050406030204" pitchFamily="18" charset="0"/>
                                <a:ea typeface="Century Schoolbook" charset="0"/>
                                <a:cs typeface="Century Schoolbook" charset="0"/>
                              </a:rPr>
                            </m:ctrlPr>
                          </m:sSupPr>
                          <m:e>
                            <m:r>
                              <a:rPr lang="en-US" sz="3000" b="0" i="1" smtClean="0">
                                <a:latin typeface="Cambria Math" charset="0"/>
                                <a:ea typeface="Century Schoolbook" charset="0"/>
                                <a:cs typeface="Century Schoolbook" charset="0"/>
                              </a:rPr>
                              <m:t>𝑦</m:t>
                            </m:r>
                          </m:e>
                          <m:sup>
                            <m:r>
                              <a:rPr lang="en-US" sz="3000" b="0" i="1" smtClean="0">
                                <a:latin typeface="Cambria Math" charset="0"/>
                                <a:ea typeface="Century Schoolbook" charset="0"/>
                                <a:cs typeface="Century Schoolbook" charset="0"/>
                              </a:rPr>
                              <m:t>(</m:t>
                            </m:r>
                            <m:r>
                              <a:rPr lang="en-US" sz="3000" b="0" i="1" smtClean="0">
                                <a:latin typeface="Cambria Math" charset="0"/>
                                <a:ea typeface="Century Schoolbook" charset="0"/>
                                <a:cs typeface="Century Schoolbook" charset="0"/>
                              </a:rPr>
                              <m:t>𝑚</m:t>
                            </m:r>
                            <m:r>
                              <a:rPr lang="en-US" sz="3000" b="0" i="1" smtClean="0">
                                <a:latin typeface="Cambria Math" charset="0"/>
                                <a:ea typeface="Century Schoolbook" charset="0"/>
                                <a:cs typeface="Century Schoolbook" charset="0"/>
                              </a:rPr>
                              <m:t>)</m:t>
                            </m:r>
                          </m:sup>
                        </m:sSup>
                        <m:r>
                          <m:rPr>
                            <m:nor/>
                          </m:rPr>
                          <a:rPr lang="en-US" sz="3000" dirty="0" smtClean="0">
                            <a:latin typeface="Century Schoolbook" charset="0"/>
                            <a:ea typeface="Century Schoolbook" charset="0"/>
                            <a:cs typeface="Century Schoolbook" charset="0"/>
                          </a:rPr>
                          <m:t>)</m:t>
                        </m:r>
                      </m:e>
                    </m:d>
                    <m:r>
                      <a:rPr lang="en-US" sz="3000" b="0" i="0" dirty="0" smtClean="0">
                        <a:latin typeface="Cambria Math" charset="0"/>
                      </a:rPr>
                      <m:t>, </m:t>
                    </m:r>
                  </m:oMath>
                </a14:m>
                <a:r>
                  <a:rPr lang="en-US" sz="3000" dirty="0">
                    <a:latin typeface="Century Schoolbook" charset="0"/>
                    <a:ea typeface="Century Schoolbook" charset="0"/>
                    <a:cs typeface="Century Schoolbook" charset="0"/>
                  </a:rPr>
                  <a:t>want </a:t>
                </a:r>
                <a14:m>
                  <m:oMath xmlns:m="http://schemas.openxmlformats.org/officeDocument/2006/math">
                    <m:sSup>
                      <m:sSupPr>
                        <m:ctrlPr>
                          <a:rPr lang="en-US" sz="3000" i="1" smtClean="0">
                            <a:latin typeface="Cambria Math" panose="02040503050406030204" pitchFamily="18" charset="0"/>
                            <a:ea typeface="Century Schoolbook" charset="0"/>
                            <a:cs typeface="Century Schoolbook" charset="0"/>
                          </a:rPr>
                        </m:ctrlPr>
                      </m:sSupPr>
                      <m:e>
                        <m:acc>
                          <m:accPr>
                            <m:chr m:val="̂"/>
                            <m:ctrlPr>
                              <a:rPr lang="en-US" sz="3000" i="1" smtClean="0">
                                <a:latin typeface="Cambria Math" panose="02040503050406030204" pitchFamily="18" charset="0"/>
                                <a:ea typeface="Century Schoolbook" charset="0"/>
                                <a:cs typeface="Century Schoolbook" charset="0"/>
                              </a:rPr>
                            </m:ctrlPr>
                          </m:accPr>
                          <m:e>
                            <m:r>
                              <a:rPr lang="en-US" sz="3000" b="0" i="1" smtClean="0">
                                <a:latin typeface="Cambria Math" charset="0"/>
                                <a:ea typeface="Century Schoolbook" charset="0"/>
                                <a:cs typeface="Century Schoolbook" charset="0"/>
                              </a:rPr>
                              <m:t>𝑦</m:t>
                            </m:r>
                          </m:e>
                        </m:acc>
                      </m:e>
                      <m:sup>
                        <m:r>
                          <a:rPr lang="en-US" sz="3000" b="0" i="1" smtClean="0">
                            <a:latin typeface="Cambria Math" charset="0"/>
                            <a:ea typeface="Century Schoolbook" charset="0"/>
                            <a:cs typeface="Century Schoolbook" charset="0"/>
                          </a:rPr>
                          <m:t>(</m:t>
                        </m:r>
                        <m:r>
                          <a:rPr lang="en-US" sz="3000" b="0" i="1" smtClean="0">
                            <a:latin typeface="Cambria Math" charset="0"/>
                            <a:ea typeface="Century Schoolbook" charset="0"/>
                            <a:cs typeface="Century Schoolbook" charset="0"/>
                          </a:rPr>
                          <m:t>𝑖</m:t>
                        </m:r>
                        <m:r>
                          <a:rPr lang="en-US" sz="3000" b="0" i="1" smtClean="0">
                            <a:latin typeface="Cambria Math" charset="0"/>
                            <a:ea typeface="Century Schoolbook" charset="0"/>
                            <a:cs typeface="Century Schoolbook" charset="0"/>
                          </a:rPr>
                          <m:t>)</m:t>
                        </m:r>
                      </m:sup>
                    </m:sSup>
                    <m:r>
                      <a:rPr lang="en-US" sz="3000" i="1" smtClean="0">
                        <a:latin typeface="Cambria Math" charset="0"/>
                        <a:ea typeface="Century Schoolbook" charset="0"/>
                        <a:cs typeface="Century Schoolbook" charset="0"/>
                      </a:rPr>
                      <m:t>≈</m:t>
                    </m:r>
                    <m:sSup>
                      <m:sSupPr>
                        <m:ctrlPr>
                          <a:rPr lang="en-US" sz="3000" i="1" smtClean="0">
                            <a:latin typeface="Cambria Math" panose="02040503050406030204" pitchFamily="18" charset="0"/>
                            <a:ea typeface="Century Schoolbook" charset="0"/>
                            <a:cs typeface="Century Schoolbook" charset="0"/>
                          </a:rPr>
                        </m:ctrlPr>
                      </m:sSupPr>
                      <m:e>
                        <m:r>
                          <a:rPr lang="en-US" sz="3000" b="0" i="1" smtClean="0">
                            <a:latin typeface="Cambria Math" charset="0"/>
                            <a:ea typeface="Century Schoolbook" charset="0"/>
                            <a:cs typeface="Century Schoolbook" charset="0"/>
                          </a:rPr>
                          <m:t>𝑦</m:t>
                        </m:r>
                      </m:e>
                      <m:sup>
                        <m:d>
                          <m:dPr>
                            <m:ctrlPr>
                              <a:rPr lang="en-US" sz="3000" b="0" i="1" smtClean="0">
                                <a:latin typeface="Cambria Math" panose="02040503050406030204" pitchFamily="18" charset="0"/>
                                <a:ea typeface="Century Schoolbook" charset="0"/>
                                <a:cs typeface="Century Schoolbook" charset="0"/>
                              </a:rPr>
                            </m:ctrlPr>
                          </m:dPr>
                          <m:e>
                            <m:r>
                              <a:rPr lang="en-US" sz="3000" b="0" i="1" smtClean="0">
                                <a:latin typeface="Cambria Math" charset="0"/>
                                <a:ea typeface="Century Schoolbook" charset="0"/>
                                <a:cs typeface="Century Schoolbook" charset="0"/>
                              </a:rPr>
                              <m:t>𝑖</m:t>
                            </m:r>
                          </m:e>
                        </m:d>
                      </m:sup>
                    </m:sSup>
                  </m:oMath>
                </a14:m>
                <a:r>
                  <a:rPr lang="en-US" sz="3000" dirty="0">
                    <a:latin typeface="Century Schoolbook" charset="0"/>
                    <a:ea typeface="Century Schoolbook" charset="0"/>
                    <a:cs typeface="Century Schoolbook" charset="0"/>
                  </a:rPr>
                  <a:t>.</a:t>
                </a:r>
              </a:p>
            </p:txBody>
          </p:sp>
        </mc:Choice>
        <mc:Fallback xmlns="">
          <p:sp>
            <p:nvSpPr>
              <p:cNvPr id="4" name="TextBox 3"/>
              <p:cNvSpPr txBox="1">
                <a:spLocks noRot="1" noChangeAspect="1" noMove="1" noResize="1" noEditPoints="1" noAdjustHandles="1" noChangeArrowheads="1" noChangeShapeType="1" noTextEdit="1"/>
              </p:cNvSpPr>
              <p:nvPr/>
            </p:nvSpPr>
            <p:spPr>
              <a:xfrm>
                <a:off x="390730" y="1855933"/>
                <a:ext cx="10280513" cy="611193"/>
              </a:xfrm>
              <a:prstGeom prst="rect">
                <a:avLst/>
              </a:prstGeom>
              <a:blipFill rotWithShape="0">
                <a:blip r:embed="rId3"/>
                <a:stretch>
                  <a:fillRect l="-1363" t="-8911" b="-23762"/>
                </a:stretch>
              </a:blipFill>
            </p:spPr>
            <p:txBody>
              <a:bodyPr/>
              <a:lstStyle/>
              <a:p>
                <a:r>
                  <a:rPr lang="en-US">
                    <a:noFill/>
                  </a:rPr>
                  <a:t> </a:t>
                </a:r>
              </a:p>
            </p:txBody>
          </p:sp>
        </mc:Fallback>
      </mc:AlternateContent>
      <p:sp>
        <p:nvSpPr>
          <p:cNvPr id="9" name="TextBox 8"/>
          <p:cNvSpPr txBox="1"/>
          <p:nvPr/>
        </p:nvSpPr>
        <p:spPr>
          <a:xfrm>
            <a:off x="390730" y="2548134"/>
            <a:ext cx="4118208" cy="553998"/>
          </a:xfrm>
          <a:prstGeom prst="rect">
            <a:avLst/>
          </a:prstGeom>
          <a:noFill/>
        </p:spPr>
        <p:txBody>
          <a:bodyPr wrap="square" rtlCol="0">
            <a:spAutoFit/>
          </a:bodyPr>
          <a:lstStyle/>
          <a:p>
            <a:r>
              <a:rPr lang="en-US" sz="3000" dirty="0">
                <a:latin typeface="Century Schoolbook" charset="0"/>
                <a:ea typeface="Century Schoolbook" charset="0"/>
                <a:cs typeface="Century Schoolbook" charset="0"/>
              </a:rPr>
              <a:t>Loss (error) function:</a:t>
            </a:r>
          </a:p>
        </p:txBody>
      </p:sp>
    </p:spTree>
    <p:extLst>
      <p:ext uri="{BB962C8B-B14F-4D97-AF65-F5344CB8AC3E}">
        <p14:creationId xmlns:p14="http://schemas.microsoft.com/office/powerpoint/2010/main" val="182601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108439"/>
            <a:ext cx="10515600" cy="650128"/>
          </a:xfrm>
        </p:spPr>
        <p:txBody>
          <a:bodyPr>
            <a:normAutofit/>
          </a:bodyPr>
          <a:lstStyle/>
          <a:p>
            <a:r>
              <a:rPr lang="en-US" sz="3200" b="1" dirty="0">
                <a:solidFill>
                  <a:schemeClr val="bg1"/>
                </a:solidFill>
                <a:latin typeface="+mn-lt"/>
              </a:rPr>
              <a:t>Logistic Regression cost function</a:t>
            </a: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390730" y="1034090"/>
                <a:ext cx="10515600" cy="620711"/>
              </a:xfrm>
            </p:spPr>
            <p:txBody>
              <a:bodyPr>
                <a:normAutofit fontScale="92500" lnSpcReduction="10000"/>
              </a:bodyPr>
              <a:lstStyle/>
              <a:p>
                <a:pPr marL="0" indent="0">
                  <a:buNone/>
                </a:pPr>
                <a14:m>
                  <m:oMath xmlns:m="http://schemas.openxmlformats.org/officeDocument/2006/math">
                    <m:acc>
                      <m:accPr>
                        <m:chr m:val="̂"/>
                        <m:ctrlPr>
                          <a:rPr lang="en-US" sz="3000" i="1" smtClean="0">
                            <a:latin typeface="Cambria Math" panose="02040503050406030204" pitchFamily="18" charset="0"/>
                            <a:ea typeface="Century Schoolbook" charset="0"/>
                            <a:cs typeface="Century Schoolbook" charset="0"/>
                          </a:rPr>
                        </m:ctrlPr>
                      </m:accPr>
                      <m:e>
                        <m:r>
                          <a:rPr lang="en-US" sz="3000" b="0" i="1" smtClean="0">
                            <a:latin typeface="Cambria Math" charset="0"/>
                            <a:ea typeface="Century Schoolbook" charset="0"/>
                            <a:cs typeface="Century Schoolbook" charset="0"/>
                          </a:rPr>
                          <m:t>𝑦</m:t>
                        </m:r>
                      </m:e>
                    </m:acc>
                    <m:r>
                      <a:rPr lang="en-US" sz="3000" b="0" i="1" smtClean="0">
                        <a:latin typeface="Cambria Math" panose="02040503050406030204" pitchFamily="18" charset="0"/>
                        <a:ea typeface="Century Schoolbook" charset="0"/>
                        <a:cs typeface="Century Schoolbook" charset="0"/>
                      </a:rPr>
                      <m:t>  </m:t>
                    </m:r>
                    <m:r>
                      <a:rPr lang="en-US" sz="3000" b="0" i="1" smtClean="0">
                        <a:latin typeface="Cambria Math" charset="0"/>
                        <a:ea typeface="Century Schoolbook" charset="0"/>
                        <a:cs typeface="Century Schoolbook" charset="0"/>
                      </a:rPr>
                      <m:t>= </m:t>
                    </m:r>
                    <m:r>
                      <a:rPr lang="en-US" sz="3000" b="0" i="1" smtClean="0">
                        <a:latin typeface="Cambria Math" charset="0"/>
                        <a:ea typeface="Century Schoolbook" charset="0"/>
                        <a:cs typeface="Century Schoolbook" charset="0"/>
                      </a:rPr>
                      <m:t>𝜎</m:t>
                    </m:r>
                    <m:d>
                      <m:dPr>
                        <m:ctrlPr>
                          <a:rPr lang="en-US" sz="3000" b="0" i="1" smtClean="0">
                            <a:latin typeface="Cambria Math" panose="02040503050406030204" pitchFamily="18" charset="0"/>
                            <a:ea typeface="Century Schoolbook" charset="0"/>
                            <a:cs typeface="Century Schoolbook" charset="0"/>
                          </a:rPr>
                        </m:ctrlPr>
                      </m:dPr>
                      <m:e>
                        <m:sSup>
                          <m:sSupPr>
                            <m:ctrlPr>
                              <a:rPr lang="en-US" sz="3000" b="0" i="1" smtClean="0">
                                <a:latin typeface="Cambria Math" panose="02040503050406030204" pitchFamily="18" charset="0"/>
                                <a:ea typeface="Century Schoolbook" charset="0"/>
                                <a:cs typeface="Century Schoolbook" charset="0"/>
                              </a:rPr>
                            </m:ctrlPr>
                          </m:sSupPr>
                          <m:e>
                            <m:r>
                              <a:rPr lang="en-US" sz="3000" b="0" i="1" smtClean="0">
                                <a:latin typeface="Cambria Math" charset="0"/>
                                <a:ea typeface="Century Schoolbook" charset="0"/>
                                <a:cs typeface="Century Schoolbook" charset="0"/>
                              </a:rPr>
                              <m:t>𝑤</m:t>
                            </m:r>
                          </m:e>
                          <m:sup>
                            <m:r>
                              <a:rPr lang="en-US" sz="3000" b="0" i="1" smtClean="0">
                                <a:latin typeface="Cambria Math" charset="0"/>
                                <a:ea typeface="Century Schoolbook" charset="0"/>
                                <a:cs typeface="Century Schoolbook" charset="0"/>
                              </a:rPr>
                              <m:t>𝑇</m:t>
                            </m:r>
                          </m:sup>
                        </m:sSup>
                        <m:r>
                          <a:rPr lang="en-US" sz="3000" b="0" i="1" smtClean="0">
                            <a:latin typeface="Cambria Math" charset="0"/>
                            <a:ea typeface="Century Schoolbook" charset="0"/>
                            <a:cs typeface="Century Schoolbook" charset="0"/>
                          </a:rPr>
                          <m:t>𝑥</m:t>
                        </m:r>
                        <m:r>
                          <a:rPr lang="en-US" sz="3000" b="0" i="1" smtClean="0">
                            <a:latin typeface="Cambria Math" panose="02040503050406030204" pitchFamily="18" charset="0"/>
                            <a:ea typeface="Century Schoolbook" charset="0"/>
                            <a:cs typeface="Century Schoolbook" charset="0"/>
                          </a:rPr>
                          <m:t>  </m:t>
                        </m:r>
                        <m:r>
                          <a:rPr lang="en-US" sz="3000" b="0" i="1" smtClean="0">
                            <a:latin typeface="Cambria Math" charset="0"/>
                            <a:ea typeface="Century Schoolbook" charset="0"/>
                            <a:cs typeface="Century Schoolbook" charset="0"/>
                          </a:rPr>
                          <m:t>+</m:t>
                        </m:r>
                        <m:r>
                          <a:rPr lang="en-US" sz="3000" b="0" i="1" smtClean="0">
                            <a:latin typeface="Cambria Math" charset="0"/>
                            <a:ea typeface="Century Schoolbook" charset="0"/>
                            <a:cs typeface="Century Schoolbook" charset="0"/>
                          </a:rPr>
                          <m:t>𝑏</m:t>
                        </m:r>
                      </m:e>
                    </m:d>
                  </m:oMath>
                </a14:m>
                <a:r>
                  <a:rPr lang="en-US" sz="3000" dirty="0"/>
                  <a:t>, </a:t>
                </a:r>
                <a:r>
                  <a:rPr lang="en-US" sz="3000" dirty="0">
                    <a:latin typeface="Century Schoolbook" charset="0"/>
                    <a:ea typeface="Century Schoolbook" charset="0"/>
                    <a:cs typeface="Century Schoolbook" charset="0"/>
                  </a:rPr>
                  <a:t>where </a:t>
                </a:r>
                <a14:m>
                  <m:oMath xmlns:m="http://schemas.openxmlformats.org/officeDocument/2006/math">
                    <m:r>
                      <a:rPr lang="en-US" sz="3000" b="0" i="1" smtClean="0">
                        <a:latin typeface="Cambria Math" charset="0"/>
                        <a:ea typeface="Century Schoolbook" charset="0"/>
                        <a:cs typeface="Century Schoolbook" charset="0"/>
                      </a:rPr>
                      <m:t>𝜎</m:t>
                    </m:r>
                    <m:d>
                      <m:dPr>
                        <m:ctrlPr>
                          <a:rPr lang="en-US" sz="3000" b="0" i="1" smtClean="0">
                            <a:latin typeface="Cambria Math" panose="02040503050406030204" pitchFamily="18" charset="0"/>
                            <a:ea typeface="Century Schoolbook" charset="0"/>
                            <a:cs typeface="Century Schoolbook" charset="0"/>
                          </a:rPr>
                        </m:ctrlPr>
                      </m:dPr>
                      <m:e>
                        <m:r>
                          <a:rPr lang="en-US" sz="3000" b="0" i="1" smtClean="0">
                            <a:latin typeface="Cambria Math" charset="0"/>
                            <a:ea typeface="Century Schoolbook" charset="0"/>
                            <a:cs typeface="Century Schoolbook" charset="0"/>
                          </a:rPr>
                          <m:t>𝑧</m:t>
                        </m:r>
                        <m:r>
                          <a:rPr lang="en-US" sz="3000" b="0" i="1" smtClean="0">
                            <a:latin typeface="Cambria Math" panose="02040503050406030204" pitchFamily="18" charset="0"/>
                            <a:ea typeface="Century Schoolbook" charset="0"/>
                            <a:cs typeface="Century Schoolbook" charset="0"/>
                          </a:rPr>
                          <m:t>   </m:t>
                        </m:r>
                      </m:e>
                    </m:d>
                    <m:r>
                      <a:rPr lang="en-US" sz="3000" b="0" i="1" smtClean="0">
                        <a:latin typeface="Cambria Math" charset="0"/>
                        <a:ea typeface="Century Schoolbook" charset="0"/>
                        <a:cs typeface="Century Schoolbook" charset="0"/>
                      </a:rPr>
                      <m:t>=</m:t>
                    </m:r>
                    <m:f>
                      <m:fPr>
                        <m:ctrlPr>
                          <a:rPr lang="mr-IN" sz="3000" i="1" smtClean="0">
                            <a:latin typeface="Cambria Math" panose="02040503050406030204" pitchFamily="18" charset="0"/>
                            <a:ea typeface="Century Schoolbook" charset="0"/>
                            <a:cs typeface="Century Schoolbook" charset="0"/>
                          </a:rPr>
                        </m:ctrlPr>
                      </m:fPr>
                      <m:num>
                        <m:r>
                          <a:rPr lang="en-US" sz="3000" b="0" i="1" smtClean="0">
                            <a:latin typeface="Cambria Math" charset="0"/>
                            <a:ea typeface="Century Schoolbook" charset="0"/>
                            <a:cs typeface="Century Schoolbook" charset="0"/>
                          </a:rPr>
                          <m:t>1</m:t>
                        </m:r>
                      </m:num>
                      <m:den>
                        <m:r>
                          <a:rPr lang="en-US" sz="3000" b="0" i="1" smtClean="0">
                            <a:latin typeface="Cambria Math" charset="0"/>
                            <a:ea typeface="Century Schoolbook" charset="0"/>
                            <a:cs typeface="Century Schoolbook" charset="0"/>
                          </a:rPr>
                          <m:t>1+</m:t>
                        </m:r>
                        <m:sSup>
                          <m:sSupPr>
                            <m:ctrlPr>
                              <a:rPr lang="mr-IN" sz="3000" b="0" i="1" smtClean="0">
                                <a:latin typeface="Cambria Math" panose="02040503050406030204" pitchFamily="18" charset="0"/>
                                <a:ea typeface="Century Schoolbook" charset="0"/>
                                <a:cs typeface="Century Schoolbook" charset="0"/>
                              </a:rPr>
                            </m:ctrlPr>
                          </m:sSupPr>
                          <m:e>
                            <m:r>
                              <a:rPr lang="en-US" sz="3000" b="0" i="1" smtClean="0">
                                <a:latin typeface="Cambria Math" charset="0"/>
                                <a:ea typeface="Century Schoolbook" charset="0"/>
                                <a:cs typeface="Century Schoolbook" charset="0"/>
                              </a:rPr>
                              <m:t>𝑒</m:t>
                            </m:r>
                          </m:e>
                          <m:sup>
                            <m:r>
                              <a:rPr lang="en-US" sz="3000" b="0" i="1" smtClean="0">
                                <a:latin typeface="Cambria Math" charset="0"/>
                                <a:ea typeface="Century Schoolbook" charset="0"/>
                                <a:cs typeface="Century Schoolbook" charset="0"/>
                              </a:rPr>
                              <m:t>−</m:t>
                            </m:r>
                            <m:r>
                              <a:rPr lang="en-US" sz="3000" b="0" i="1" smtClean="0">
                                <a:latin typeface="Cambria Math" charset="0"/>
                                <a:ea typeface="Century Schoolbook" charset="0"/>
                                <a:cs typeface="Century Schoolbook" charset="0"/>
                              </a:rPr>
                              <m:t>𝑧</m:t>
                            </m:r>
                          </m:sup>
                        </m:sSup>
                      </m:den>
                    </m:f>
                    <m:r>
                      <a:rPr lang="en-US" sz="3000" b="0" i="1" smtClean="0">
                        <a:latin typeface="Cambria Math" panose="02040503050406030204" pitchFamily="18" charset="0"/>
                        <a:ea typeface="Century Schoolbook" charset="0"/>
                        <a:cs typeface="Century Schoolbook" charset="0"/>
                      </a:rPr>
                      <m:t>  </m:t>
                    </m:r>
                  </m:oMath>
                </a14:m>
                <a:r>
                  <a:rPr lang="en-US" sz="3000" dirty="0"/>
                  <a:t> </a:t>
                </a:r>
              </a:p>
              <a:p>
                <a:pPr marL="0" indent="0">
                  <a:buNone/>
                </a:pPr>
                <a:endParaRPr lang="en-US" sz="3000" dirty="0"/>
              </a:p>
              <a:p>
                <a:pPr marL="0" indent="0">
                  <a:buNone/>
                </a:pPr>
                <a:endParaRPr lang="en-US" sz="3000" dirty="0"/>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390730" y="1034090"/>
                <a:ext cx="10515600" cy="620711"/>
              </a:xfrm>
              <a:blipFill rotWithShape="0">
                <a:blip r:embed="rId2"/>
                <a:stretch>
                  <a:fillRect t="-12871" b="-12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90730" y="1855933"/>
                <a:ext cx="10280513" cy="611193"/>
              </a:xfrm>
              <a:prstGeom prst="rect">
                <a:avLst/>
              </a:prstGeom>
              <a:noFill/>
            </p:spPr>
            <p:txBody>
              <a:bodyPr wrap="square" rtlCol="0">
                <a:spAutoFit/>
              </a:bodyPr>
              <a:lstStyle/>
              <a:p>
                <a:r>
                  <a:rPr lang="en-US" sz="3000" dirty="0">
                    <a:latin typeface="Century Schoolbook" charset="0"/>
                    <a:ea typeface="Century Schoolbook" charset="0"/>
                    <a:cs typeface="Century Schoolbook" charset="0"/>
                  </a:rPr>
                  <a:t>Given</a:t>
                </a:r>
                <a:r>
                  <a:rPr lang="en-US" sz="3000" dirty="0"/>
                  <a:t> </a:t>
                </a:r>
                <a14:m>
                  <m:oMath xmlns:m="http://schemas.openxmlformats.org/officeDocument/2006/math">
                    <m:d>
                      <m:dPr>
                        <m:begChr m:val="{"/>
                        <m:endChr m:val="}"/>
                        <m:ctrlPr>
                          <a:rPr lang="en-US" sz="3000" i="1" smtClean="0">
                            <a:latin typeface="Cambria Math" panose="02040503050406030204" pitchFamily="18" charset="0"/>
                            <a:ea typeface="Century Schoolbook" charset="0"/>
                            <a:cs typeface="Century Schoolbook" charset="0"/>
                          </a:rPr>
                        </m:ctrlPr>
                      </m:dPr>
                      <m:e>
                        <m:sSup>
                          <m:sSupPr>
                            <m:ctrlPr>
                              <a:rPr lang="en-US" sz="3000" i="1" smtClean="0">
                                <a:latin typeface="Cambria Math" panose="02040503050406030204" pitchFamily="18" charset="0"/>
                                <a:ea typeface="Century Schoolbook" charset="0"/>
                                <a:cs typeface="Century Schoolbook" charset="0"/>
                              </a:rPr>
                            </m:ctrlPr>
                          </m:sSupPr>
                          <m:e>
                            <m:r>
                              <a:rPr lang="en-US" sz="3000" b="0" i="0" smtClean="0">
                                <a:latin typeface="Cambria Math" charset="0"/>
                                <a:ea typeface="Century Schoolbook" charset="0"/>
                                <a:cs typeface="Century Schoolbook" charset="0"/>
                              </a:rPr>
                              <m:t>(</m:t>
                            </m:r>
                            <m:r>
                              <a:rPr lang="en-US" sz="3000" b="0" i="1" smtClean="0">
                                <a:latin typeface="Cambria Math" charset="0"/>
                                <a:ea typeface="Century Schoolbook" charset="0"/>
                                <a:cs typeface="Century Schoolbook" charset="0"/>
                              </a:rPr>
                              <m:t>𝑥</m:t>
                            </m:r>
                          </m:e>
                          <m:sup>
                            <m:r>
                              <a:rPr lang="en-US" sz="3000" b="0" i="1" smtClean="0">
                                <a:latin typeface="Cambria Math" charset="0"/>
                                <a:ea typeface="Century Schoolbook" charset="0"/>
                                <a:cs typeface="Century Schoolbook" charset="0"/>
                              </a:rPr>
                              <m:t>(1)</m:t>
                            </m:r>
                          </m:sup>
                        </m:sSup>
                        <m:r>
                          <a:rPr lang="en-US" sz="3000" b="0" i="1" smtClean="0">
                            <a:latin typeface="Cambria Math" charset="0"/>
                            <a:ea typeface="Century Schoolbook" charset="0"/>
                            <a:cs typeface="Century Schoolbook" charset="0"/>
                          </a:rPr>
                          <m:t>,</m:t>
                        </m:r>
                        <m:sSup>
                          <m:sSupPr>
                            <m:ctrlPr>
                              <a:rPr lang="en-US" sz="3000" i="1" smtClean="0">
                                <a:latin typeface="Cambria Math" panose="02040503050406030204" pitchFamily="18" charset="0"/>
                                <a:ea typeface="Century Schoolbook" charset="0"/>
                                <a:cs typeface="Century Schoolbook" charset="0"/>
                              </a:rPr>
                            </m:ctrlPr>
                          </m:sSupPr>
                          <m:e>
                            <m:r>
                              <a:rPr lang="en-US" sz="3000" b="0" i="1" smtClean="0">
                                <a:latin typeface="Cambria Math" charset="0"/>
                                <a:ea typeface="Century Schoolbook" charset="0"/>
                                <a:cs typeface="Century Schoolbook" charset="0"/>
                              </a:rPr>
                              <m:t>𝑦</m:t>
                            </m:r>
                          </m:e>
                          <m:sup>
                            <m:r>
                              <a:rPr lang="en-US" sz="3000" b="0" i="1" smtClean="0">
                                <a:latin typeface="Cambria Math" charset="0"/>
                                <a:ea typeface="Century Schoolbook" charset="0"/>
                                <a:cs typeface="Century Schoolbook" charset="0"/>
                              </a:rPr>
                              <m:t>(1)</m:t>
                            </m:r>
                          </m:sup>
                        </m:sSup>
                        <m:r>
                          <m:rPr>
                            <m:nor/>
                          </m:rPr>
                          <a:rPr lang="en-US" sz="3000" dirty="0" smtClean="0">
                            <a:latin typeface="Century Schoolbook" charset="0"/>
                            <a:ea typeface="Century Schoolbook" charset="0"/>
                            <a:cs typeface="Century Schoolbook" charset="0"/>
                          </a:rPr>
                          <m:t>)</m:t>
                        </m:r>
                        <m:r>
                          <m:rPr>
                            <m:nor/>
                          </m:rPr>
                          <a:rPr lang="en-US" sz="3000" i="1" dirty="0" smtClean="0">
                            <a:latin typeface="Century Schoolbook" charset="0"/>
                            <a:ea typeface="Century Schoolbook" charset="0"/>
                            <a:cs typeface="Century Schoolbook" charset="0"/>
                          </a:rPr>
                          <m:t>,</m:t>
                        </m:r>
                        <m:r>
                          <m:rPr>
                            <m:nor/>
                          </m:rPr>
                          <a:rPr lang="mr-IN" sz="3000" i="1" dirty="0" smtClean="0">
                            <a:latin typeface="Century Schoolbook" charset="0"/>
                            <a:ea typeface="Century Schoolbook" charset="0"/>
                            <a:cs typeface="Century Schoolbook" charset="0"/>
                          </a:rPr>
                          <m:t>…</m:t>
                        </m:r>
                        <m:r>
                          <m:rPr>
                            <m:nor/>
                          </m:rPr>
                          <a:rPr lang="en-US" sz="3000" i="1" dirty="0" smtClean="0">
                            <a:latin typeface="Century Schoolbook" charset="0"/>
                            <a:ea typeface="Century Schoolbook" charset="0"/>
                            <a:cs typeface="Century Schoolbook" charset="0"/>
                          </a:rPr>
                          <m:t>,</m:t>
                        </m:r>
                        <m:sSup>
                          <m:sSupPr>
                            <m:ctrlPr>
                              <a:rPr lang="en-US" sz="3000" i="1" smtClean="0">
                                <a:latin typeface="Cambria Math" panose="02040503050406030204" pitchFamily="18" charset="0"/>
                                <a:ea typeface="Century Schoolbook" charset="0"/>
                                <a:cs typeface="Century Schoolbook" charset="0"/>
                              </a:rPr>
                            </m:ctrlPr>
                          </m:sSupPr>
                          <m:e>
                            <m:r>
                              <a:rPr lang="en-US" sz="3000" b="0" i="1" dirty="0" smtClean="0">
                                <a:latin typeface="Cambria Math" charset="0"/>
                                <a:ea typeface="Century Schoolbook" charset="0"/>
                                <a:cs typeface="Century Schoolbook" charset="0"/>
                              </a:rPr>
                              <m:t>(</m:t>
                            </m:r>
                            <m:r>
                              <a:rPr lang="en-US" sz="3000" b="0" i="1" smtClean="0">
                                <a:latin typeface="Cambria Math" charset="0"/>
                                <a:ea typeface="Century Schoolbook" charset="0"/>
                                <a:cs typeface="Century Schoolbook" charset="0"/>
                              </a:rPr>
                              <m:t>𝑥</m:t>
                            </m:r>
                          </m:e>
                          <m:sup>
                            <m:r>
                              <a:rPr lang="en-US" sz="3000" b="0" i="1" smtClean="0">
                                <a:latin typeface="Cambria Math" charset="0"/>
                                <a:ea typeface="Century Schoolbook" charset="0"/>
                                <a:cs typeface="Century Schoolbook" charset="0"/>
                              </a:rPr>
                              <m:t>(</m:t>
                            </m:r>
                            <m:r>
                              <a:rPr lang="en-US" sz="3000" b="0" i="1" smtClean="0">
                                <a:latin typeface="Cambria Math" charset="0"/>
                                <a:ea typeface="Century Schoolbook" charset="0"/>
                                <a:cs typeface="Century Schoolbook" charset="0"/>
                              </a:rPr>
                              <m:t>𝑚</m:t>
                            </m:r>
                            <m:r>
                              <a:rPr lang="en-US" sz="3000" b="0" i="1" smtClean="0">
                                <a:latin typeface="Cambria Math" charset="0"/>
                                <a:ea typeface="Century Schoolbook" charset="0"/>
                                <a:cs typeface="Century Schoolbook" charset="0"/>
                              </a:rPr>
                              <m:t>)</m:t>
                            </m:r>
                          </m:sup>
                        </m:sSup>
                        <m:r>
                          <a:rPr lang="en-US" sz="3000" b="0" i="1" smtClean="0">
                            <a:latin typeface="Cambria Math" charset="0"/>
                            <a:ea typeface="Century Schoolbook" charset="0"/>
                            <a:cs typeface="Century Schoolbook" charset="0"/>
                          </a:rPr>
                          <m:t>,</m:t>
                        </m:r>
                        <m:sSup>
                          <m:sSupPr>
                            <m:ctrlPr>
                              <a:rPr lang="en-US" sz="3000" i="1" smtClean="0">
                                <a:latin typeface="Cambria Math" panose="02040503050406030204" pitchFamily="18" charset="0"/>
                                <a:ea typeface="Century Schoolbook" charset="0"/>
                                <a:cs typeface="Century Schoolbook" charset="0"/>
                              </a:rPr>
                            </m:ctrlPr>
                          </m:sSupPr>
                          <m:e>
                            <m:r>
                              <a:rPr lang="en-US" sz="3000" b="0" i="1" smtClean="0">
                                <a:latin typeface="Cambria Math" charset="0"/>
                                <a:ea typeface="Century Schoolbook" charset="0"/>
                                <a:cs typeface="Century Schoolbook" charset="0"/>
                              </a:rPr>
                              <m:t>𝑦</m:t>
                            </m:r>
                          </m:e>
                          <m:sup>
                            <m:r>
                              <a:rPr lang="en-US" sz="3000" b="0" i="1" smtClean="0">
                                <a:latin typeface="Cambria Math" charset="0"/>
                                <a:ea typeface="Century Schoolbook" charset="0"/>
                                <a:cs typeface="Century Schoolbook" charset="0"/>
                              </a:rPr>
                              <m:t>(</m:t>
                            </m:r>
                            <m:r>
                              <a:rPr lang="en-US" sz="3000" b="0" i="1" smtClean="0">
                                <a:latin typeface="Cambria Math" charset="0"/>
                                <a:ea typeface="Century Schoolbook" charset="0"/>
                                <a:cs typeface="Century Schoolbook" charset="0"/>
                              </a:rPr>
                              <m:t>𝑚</m:t>
                            </m:r>
                            <m:r>
                              <a:rPr lang="en-US" sz="3000" b="0" i="1" smtClean="0">
                                <a:latin typeface="Cambria Math" charset="0"/>
                                <a:ea typeface="Century Schoolbook" charset="0"/>
                                <a:cs typeface="Century Schoolbook" charset="0"/>
                              </a:rPr>
                              <m:t>)</m:t>
                            </m:r>
                          </m:sup>
                        </m:sSup>
                        <m:r>
                          <m:rPr>
                            <m:nor/>
                          </m:rPr>
                          <a:rPr lang="en-US" sz="3000" dirty="0" smtClean="0">
                            <a:latin typeface="Century Schoolbook" charset="0"/>
                            <a:ea typeface="Century Schoolbook" charset="0"/>
                            <a:cs typeface="Century Schoolbook" charset="0"/>
                          </a:rPr>
                          <m:t>)</m:t>
                        </m:r>
                      </m:e>
                    </m:d>
                    <m:r>
                      <a:rPr lang="en-US" sz="3000" b="0" i="0" dirty="0" smtClean="0">
                        <a:latin typeface="Cambria Math" charset="0"/>
                      </a:rPr>
                      <m:t>, </m:t>
                    </m:r>
                  </m:oMath>
                </a14:m>
                <a:r>
                  <a:rPr lang="en-US" sz="3000" dirty="0">
                    <a:latin typeface="Century Schoolbook" charset="0"/>
                    <a:ea typeface="Century Schoolbook" charset="0"/>
                    <a:cs typeface="Century Schoolbook" charset="0"/>
                  </a:rPr>
                  <a:t>want </a:t>
                </a:r>
                <a14:m>
                  <m:oMath xmlns:m="http://schemas.openxmlformats.org/officeDocument/2006/math">
                    <m:sSup>
                      <m:sSupPr>
                        <m:ctrlPr>
                          <a:rPr lang="en-US" sz="3000" i="1" smtClean="0">
                            <a:latin typeface="Cambria Math" panose="02040503050406030204" pitchFamily="18" charset="0"/>
                            <a:ea typeface="Century Schoolbook" charset="0"/>
                            <a:cs typeface="Century Schoolbook" charset="0"/>
                          </a:rPr>
                        </m:ctrlPr>
                      </m:sSupPr>
                      <m:e>
                        <m:acc>
                          <m:accPr>
                            <m:chr m:val="̂"/>
                            <m:ctrlPr>
                              <a:rPr lang="en-US" sz="3000" i="1" smtClean="0">
                                <a:latin typeface="Cambria Math" panose="02040503050406030204" pitchFamily="18" charset="0"/>
                                <a:ea typeface="Century Schoolbook" charset="0"/>
                                <a:cs typeface="Century Schoolbook" charset="0"/>
                              </a:rPr>
                            </m:ctrlPr>
                          </m:accPr>
                          <m:e>
                            <m:r>
                              <a:rPr lang="en-US" sz="3000" b="0" i="1" smtClean="0">
                                <a:latin typeface="Cambria Math" charset="0"/>
                                <a:ea typeface="Century Schoolbook" charset="0"/>
                                <a:cs typeface="Century Schoolbook" charset="0"/>
                              </a:rPr>
                              <m:t>𝑦</m:t>
                            </m:r>
                          </m:e>
                        </m:acc>
                      </m:e>
                      <m:sup>
                        <m:r>
                          <a:rPr lang="en-US" sz="3000" b="0" i="1" smtClean="0">
                            <a:latin typeface="Cambria Math" charset="0"/>
                            <a:ea typeface="Century Schoolbook" charset="0"/>
                            <a:cs typeface="Century Schoolbook" charset="0"/>
                          </a:rPr>
                          <m:t>(</m:t>
                        </m:r>
                        <m:r>
                          <a:rPr lang="en-US" sz="3000" b="0" i="1" smtClean="0">
                            <a:latin typeface="Cambria Math" charset="0"/>
                            <a:ea typeface="Century Schoolbook" charset="0"/>
                            <a:cs typeface="Century Schoolbook" charset="0"/>
                          </a:rPr>
                          <m:t>𝑖</m:t>
                        </m:r>
                        <m:r>
                          <a:rPr lang="en-US" sz="3000" b="0" i="1" smtClean="0">
                            <a:latin typeface="Cambria Math" charset="0"/>
                            <a:ea typeface="Century Schoolbook" charset="0"/>
                            <a:cs typeface="Century Schoolbook" charset="0"/>
                          </a:rPr>
                          <m:t>)</m:t>
                        </m:r>
                      </m:sup>
                    </m:sSup>
                    <m:r>
                      <a:rPr lang="en-US" sz="3000" i="1" smtClean="0">
                        <a:latin typeface="Cambria Math" charset="0"/>
                        <a:ea typeface="Century Schoolbook" charset="0"/>
                        <a:cs typeface="Century Schoolbook" charset="0"/>
                      </a:rPr>
                      <m:t>≈</m:t>
                    </m:r>
                    <m:sSup>
                      <m:sSupPr>
                        <m:ctrlPr>
                          <a:rPr lang="en-US" sz="3000" i="1" smtClean="0">
                            <a:latin typeface="Cambria Math" panose="02040503050406030204" pitchFamily="18" charset="0"/>
                            <a:ea typeface="Century Schoolbook" charset="0"/>
                            <a:cs typeface="Century Schoolbook" charset="0"/>
                          </a:rPr>
                        </m:ctrlPr>
                      </m:sSupPr>
                      <m:e>
                        <m:r>
                          <a:rPr lang="en-US" sz="3000" b="0" i="1" smtClean="0">
                            <a:latin typeface="Cambria Math" charset="0"/>
                            <a:ea typeface="Century Schoolbook" charset="0"/>
                            <a:cs typeface="Century Schoolbook" charset="0"/>
                          </a:rPr>
                          <m:t>𝑦</m:t>
                        </m:r>
                      </m:e>
                      <m:sup>
                        <m:d>
                          <m:dPr>
                            <m:ctrlPr>
                              <a:rPr lang="en-US" sz="3000" b="0" i="1" smtClean="0">
                                <a:latin typeface="Cambria Math" panose="02040503050406030204" pitchFamily="18" charset="0"/>
                                <a:ea typeface="Century Schoolbook" charset="0"/>
                                <a:cs typeface="Century Schoolbook" charset="0"/>
                              </a:rPr>
                            </m:ctrlPr>
                          </m:dPr>
                          <m:e>
                            <m:r>
                              <a:rPr lang="en-US" sz="3000" b="0" i="1" smtClean="0">
                                <a:latin typeface="Cambria Math" charset="0"/>
                                <a:ea typeface="Century Schoolbook" charset="0"/>
                                <a:cs typeface="Century Schoolbook" charset="0"/>
                              </a:rPr>
                              <m:t>𝑖</m:t>
                            </m:r>
                          </m:e>
                        </m:d>
                      </m:sup>
                    </m:sSup>
                  </m:oMath>
                </a14:m>
                <a:r>
                  <a:rPr lang="en-US" sz="3000" dirty="0">
                    <a:latin typeface="Century Schoolbook" charset="0"/>
                    <a:ea typeface="Century Schoolbook" charset="0"/>
                    <a:cs typeface="Century Schoolbook" charset="0"/>
                  </a:rPr>
                  <a:t>.</a:t>
                </a:r>
              </a:p>
            </p:txBody>
          </p:sp>
        </mc:Choice>
        <mc:Fallback xmlns="">
          <p:sp>
            <p:nvSpPr>
              <p:cNvPr id="8" name="TextBox 7"/>
              <p:cNvSpPr txBox="1">
                <a:spLocks noRot="1" noChangeAspect="1" noMove="1" noResize="1" noEditPoints="1" noAdjustHandles="1" noChangeArrowheads="1" noChangeShapeType="1" noTextEdit="1"/>
              </p:cNvSpPr>
              <p:nvPr/>
            </p:nvSpPr>
            <p:spPr>
              <a:xfrm>
                <a:off x="390730" y="1855933"/>
                <a:ext cx="10280513" cy="611193"/>
              </a:xfrm>
              <a:prstGeom prst="rect">
                <a:avLst/>
              </a:prstGeom>
              <a:blipFill rotWithShape="0">
                <a:blip r:embed="rId3"/>
                <a:stretch>
                  <a:fillRect l="-1363" t="-8911" b="-23762"/>
                </a:stretch>
              </a:blipFill>
            </p:spPr>
            <p:txBody>
              <a:bodyPr/>
              <a:lstStyle/>
              <a:p>
                <a:r>
                  <a:rPr lang="en-US">
                    <a:noFill/>
                  </a:rPr>
                  <a:t> </a:t>
                </a:r>
              </a:p>
            </p:txBody>
          </p:sp>
        </mc:Fallback>
      </mc:AlternateContent>
      <p:sp>
        <p:nvSpPr>
          <p:cNvPr id="9" name="TextBox 8"/>
          <p:cNvSpPr txBox="1"/>
          <p:nvPr/>
        </p:nvSpPr>
        <p:spPr>
          <a:xfrm>
            <a:off x="390730" y="2548134"/>
            <a:ext cx="4118208" cy="553998"/>
          </a:xfrm>
          <a:prstGeom prst="rect">
            <a:avLst/>
          </a:prstGeom>
          <a:noFill/>
        </p:spPr>
        <p:txBody>
          <a:bodyPr wrap="square" rtlCol="0">
            <a:spAutoFit/>
          </a:bodyPr>
          <a:lstStyle/>
          <a:p>
            <a:r>
              <a:rPr lang="en-US" sz="3000" dirty="0">
                <a:latin typeface="Century Schoolbook" charset="0"/>
                <a:ea typeface="Century Schoolbook" charset="0"/>
                <a:cs typeface="Century Schoolbook" charset="0"/>
              </a:rPr>
              <a:t>Loss (error) function:</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81002289-AF1F-480B-A11E-993F53D3F3BF}"/>
                  </a:ext>
                </a:extLst>
              </p14:cNvPr>
              <p14:cNvContentPartPr/>
              <p14:nvPr/>
            </p14:nvContentPartPr>
            <p14:xfrm>
              <a:off x="57240" y="971640"/>
              <a:ext cx="11792160" cy="1708560"/>
            </p14:xfrm>
          </p:contentPart>
        </mc:Choice>
        <mc:Fallback xmlns="">
          <p:pic>
            <p:nvPicPr>
              <p:cNvPr id="10" name="Ink 9">
                <a:extLst>
                  <a:ext uri="{FF2B5EF4-FFF2-40B4-BE49-F238E27FC236}">
                    <a16:creationId xmlns="" xmlns:a16="http://schemas.microsoft.com/office/drawing/2014/main" xmlns:p14="http://schemas.microsoft.com/office/powerpoint/2010/main" id="{81002289-AF1F-480B-A11E-993F53D3F3BF}"/>
                  </a:ext>
                </a:extLst>
              </p:cNvPr>
              <p:cNvPicPr/>
              <p:nvPr/>
            </p:nvPicPr>
            <p:blipFill>
              <a:blip r:embed="rId5"/>
              <a:stretch>
                <a:fillRect/>
              </a:stretch>
            </p:blipFill>
            <p:spPr>
              <a:xfrm>
                <a:off x="47880" y="962280"/>
                <a:ext cx="11810880" cy="1727280"/>
              </a:xfrm>
              <a:prstGeom prst="rect">
                <a:avLst/>
              </a:prstGeom>
            </p:spPr>
          </p:pic>
        </mc:Fallback>
      </mc:AlternateContent>
    </p:spTree>
    <p:extLst>
      <p:ext uri="{BB962C8B-B14F-4D97-AF65-F5344CB8AC3E}">
        <p14:creationId xmlns:p14="http://schemas.microsoft.com/office/powerpoint/2010/main" val="366561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Artificial Neural</a:t>
            </a:r>
            <a:r>
              <a:rPr lang="en-US" spc="-79" dirty="0" smtClean="0"/>
              <a:t> </a:t>
            </a:r>
            <a:r>
              <a:rPr lang="en-US" spc="-9" dirty="0"/>
              <a:t>Networks</a:t>
            </a:r>
            <a:endParaRPr lang="en-US" dirty="0"/>
          </a:p>
        </p:txBody>
      </p:sp>
      <p:sp>
        <p:nvSpPr>
          <p:cNvPr id="4" name="TextBox 3"/>
          <p:cNvSpPr txBox="1"/>
          <p:nvPr/>
        </p:nvSpPr>
        <p:spPr>
          <a:xfrm>
            <a:off x="3276600" y="381001"/>
            <a:ext cx="5486400" cy="1331134"/>
          </a:xfrm>
          <a:prstGeom prst="rect">
            <a:avLst/>
          </a:prstGeom>
          <a:noFill/>
        </p:spPr>
        <p:txBody>
          <a:bodyPr wrap="square" rtlCol="0">
            <a:spAutoFit/>
          </a:bodyPr>
          <a:lstStyle/>
          <a:p>
            <a:pPr algn="ctr">
              <a:lnSpc>
                <a:spcPct val="150000"/>
              </a:lnSpc>
            </a:pPr>
            <a:r>
              <a:rPr lang="ur-PK" sz="2800" dirty="0">
                <a:solidFill>
                  <a:prstClr val="black"/>
                </a:solidFill>
                <a:latin typeface="Nafees Web Naskh" pitchFamily="2" charset="-78"/>
                <a:cs typeface="Nafees Web Naskh" pitchFamily="2" charset="-78"/>
              </a:rPr>
              <a:t>اَعُوذُ بِاللہِ مِنَ الشَّیِطٰنِ الرَّجِیمْ</a:t>
            </a:r>
          </a:p>
          <a:p>
            <a:pPr algn="ctr">
              <a:lnSpc>
                <a:spcPct val="150000"/>
              </a:lnSpc>
            </a:pPr>
            <a:r>
              <a:rPr lang="ur-PK" sz="2800" dirty="0">
                <a:solidFill>
                  <a:prstClr val="black"/>
                </a:solidFill>
                <a:latin typeface="Nafees Web Naskh" pitchFamily="2" charset="-78"/>
                <a:cs typeface="Nafees Web Naskh" pitchFamily="2" charset="-78"/>
              </a:rPr>
              <a:t>بِسْمِ اللہِ الرَّحَمٰنِ </a:t>
            </a:r>
            <a:r>
              <a:rPr lang="ur-PK" sz="2800" dirty="0" smtClean="0">
                <a:solidFill>
                  <a:prstClr val="black"/>
                </a:solidFill>
                <a:latin typeface="Nafees Web Naskh" pitchFamily="2" charset="-78"/>
                <a:cs typeface="Nafees Web Naskh" pitchFamily="2" charset="-78"/>
              </a:rPr>
              <a:t>الرَّحِیمْ</a:t>
            </a:r>
            <a:endParaRPr lang="ur-PK" sz="2800" dirty="0">
              <a:solidFill>
                <a:prstClr val="black"/>
              </a:solidFill>
              <a:latin typeface="Nafees Web Naskh" pitchFamily="2" charset="-78"/>
              <a:cs typeface="Nafees Web Naskh" pitchFamily="2" charset="-78"/>
            </a:endParaRPr>
          </a:p>
        </p:txBody>
      </p:sp>
      <p:sp>
        <p:nvSpPr>
          <p:cNvPr id="6" name="Subtitle 2"/>
          <p:cNvSpPr txBox="1">
            <a:spLocks/>
          </p:cNvSpPr>
          <p:nvPr/>
        </p:nvSpPr>
        <p:spPr>
          <a:xfrm>
            <a:off x="0" y="3782859"/>
            <a:ext cx="12075090" cy="2931091"/>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b="1" dirty="0"/>
              <a:t>Note: </a:t>
            </a:r>
            <a:r>
              <a:rPr lang="en-US" dirty="0"/>
              <a:t>Some slides and/or pictures are adapted from Lecture slides / Books of</a:t>
            </a:r>
          </a:p>
          <a:p>
            <a:pPr marL="457200" indent="-457200" algn="l">
              <a:buFont typeface="Arial" panose="020B0604020202020204" pitchFamily="34" charset="0"/>
              <a:buChar char="•"/>
            </a:pPr>
            <a:r>
              <a:rPr lang="en-US" dirty="0">
                <a:hlinkClick r:id="rId2"/>
              </a:rPr>
              <a:t>https://</a:t>
            </a:r>
            <a:r>
              <a:rPr lang="en-US" dirty="0" smtClean="0">
                <a:hlinkClick r:id="rId2"/>
              </a:rPr>
              <a:t>www.coursera.org/specializations/deep-learning</a:t>
            </a:r>
            <a:endParaRPr lang="en-US" dirty="0" smtClean="0"/>
          </a:p>
          <a:p>
            <a:pPr marL="457200" indent="-457200" algn="l">
              <a:buFont typeface="Arial" panose="020B0604020202020204" pitchFamily="34" charset="0"/>
              <a:buChar char="•"/>
            </a:pPr>
            <a:r>
              <a:rPr lang="en-US" dirty="0">
                <a:hlinkClick r:id="rId3"/>
              </a:rPr>
              <a:t>https://</a:t>
            </a:r>
            <a:r>
              <a:rPr lang="en-US" dirty="0" smtClean="0">
                <a:hlinkClick r:id="rId3"/>
              </a:rPr>
              <a:t>d2l.ai/chapter_preface/index.html</a:t>
            </a:r>
            <a:endParaRPr lang="en-US" dirty="0" smtClean="0"/>
          </a:p>
          <a:p>
            <a:pPr marL="457200" indent="-457200" algn="l">
              <a:buFont typeface="Arial" panose="020B0604020202020204" pitchFamily="34" charset="0"/>
              <a:buChar char="•"/>
            </a:pPr>
            <a:r>
              <a:rPr lang="en-US" dirty="0">
                <a:hlinkClick r:id="rId4"/>
              </a:rPr>
              <a:t>https://</a:t>
            </a:r>
            <a:r>
              <a:rPr lang="en-US" dirty="0" smtClean="0">
                <a:hlinkClick r:id="rId4"/>
              </a:rPr>
              <a:t>deeplearning.cs.cmu.edu/S23/index.html</a:t>
            </a:r>
            <a:endParaRPr lang="en-US" dirty="0" smtClean="0"/>
          </a:p>
        </p:txBody>
      </p:sp>
    </p:spTree>
    <p:extLst>
      <p:ext uri="{BB962C8B-B14F-4D97-AF65-F5344CB8AC3E}">
        <p14:creationId xmlns:p14="http://schemas.microsoft.com/office/powerpoint/2010/main" val="40413857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1"/>
            <a:ext cx="10515600" cy="758566"/>
          </a:xfrm>
        </p:spPr>
        <p:txBody>
          <a:bodyPr>
            <a:normAutofit/>
          </a:bodyPr>
          <a:lstStyle/>
          <a:p>
            <a:r>
              <a:rPr lang="en-US" sz="3200" b="1" dirty="0">
                <a:solidFill>
                  <a:schemeClr val="bg1"/>
                </a:solidFill>
                <a:latin typeface="+mn-lt"/>
              </a:rPr>
              <a:t>Logistic Regression cost function</a:t>
            </a: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390730" y="1034090"/>
                <a:ext cx="10515600" cy="620711"/>
              </a:xfrm>
            </p:spPr>
            <p:txBody>
              <a:bodyPr>
                <a:normAutofit fontScale="92500" lnSpcReduction="10000"/>
              </a:bodyPr>
              <a:lstStyle/>
              <a:p>
                <a:pPr marL="0" indent="0">
                  <a:buNone/>
                </a:pPr>
                <a14:m>
                  <m:oMath xmlns:m="http://schemas.openxmlformats.org/officeDocument/2006/math">
                    <m:acc>
                      <m:accPr>
                        <m:chr m:val="̂"/>
                        <m:ctrlPr>
                          <a:rPr lang="en-US" sz="3000" i="1" smtClean="0">
                            <a:latin typeface="Cambria Math" panose="02040503050406030204" pitchFamily="18" charset="0"/>
                            <a:ea typeface="Century Schoolbook" charset="0"/>
                            <a:cs typeface="Century Schoolbook" charset="0"/>
                          </a:rPr>
                        </m:ctrlPr>
                      </m:accPr>
                      <m:e>
                        <m:r>
                          <a:rPr lang="en-US" sz="3000" b="0" i="1" smtClean="0">
                            <a:latin typeface="Cambria Math" charset="0"/>
                            <a:ea typeface="Century Schoolbook" charset="0"/>
                            <a:cs typeface="Century Schoolbook" charset="0"/>
                          </a:rPr>
                          <m:t>𝑦</m:t>
                        </m:r>
                      </m:e>
                    </m:acc>
                    <m:r>
                      <a:rPr lang="en-US" sz="3000" b="0" i="1" smtClean="0">
                        <a:latin typeface="Cambria Math" panose="02040503050406030204" pitchFamily="18" charset="0"/>
                        <a:ea typeface="Century Schoolbook" charset="0"/>
                        <a:cs typeface="Century Schoolbook" charset="0"/>
                      </a:rPr>
                      <m:t>  </m:t>
                    </m:r>
                    <m:r>
                      <a:rPr lang="en-US" sz="3000" b="0" i="1" smtClean="0">
                        <a:latin typeface="Cambria Math" charset="0"/>
                        <a:ea typeface="Century Schoolbook" charset="0"/>
                        <a:cs typeface="Century Schoolbook" charset="0"/>
                      </a:rPr>
                      <m:t>= </m:t>
                    </m:r>
                    <m:r>
                      <a:rPr lang="en-US" sz="3000" b="0" i="1" smtClean="0">
                        <a:latin typeface="Cambria Math" charset="0"/>
                        <a:ea typeface="Century Schoolbook" charset="0"/>
                        <a:cs typeface="Century Schoolbook" charset="0"/>
                      </a:rPr>
                      <m:t>𝜎</m:t>
                    </m:r>
                    <m:d>
                      <m:dPr>
                        <m:ctrlPr>
                          <a:rPr lang="en-US" sz="3000" b="0" i="1" smtClean="0">
                            <a:latin typeface="Cambria Math" panose="02040503050406030204" pitchFamily="18" charset="0"/>
                            <a:ea typeface="Century Schoolbook" charset="0"/>
                            <a:cs typeface="Century Schoolbook" charset="0"/>
                          </a:rPr>
                        </m:ctrlPr>
                      </m:dPr>
                      <m:e>
                        <m:sSup>
                          <m:sSupPr>
                            <m:ctrlPr>
                              <a:rPr lang="en-US" sz="3000" b="0" i="1" smtClean="0">
                                <a:latin typeface="Cambria Math" panose="02040503050406030204" pitchFamily="18" charset="0"/>
                                <a:ea typeface="Century Schoolbook" charset="0"/>
                                <a:cs typeface="Century Schoolbook" charset="0"/>
                              </a:rPr>
                            </m:ctrlPr>
                          </m:sSupPr>
                          <m:e>
                            <m:r>
                              <a:rPr lang="en-US" sz="3000" b="0" i="1" smtClean="0">
                                <a:latin typeface="Cambria Math" charset="0"/>
                                <a:ea typeface="Century Schoolbook" charset="0"/>
                                <a:cs typeface="Century Schoolbook" charset="0"/>
                              </a:rPr>
                              <m:t>𝑤</m:t>
                            </m:r>
                          </m:e>
                          <m:sup>
                            <m:r>
                              <a:rPr lang="en-US" sz="3000" b="0" i="1" smtClean="0">
                                <a:latin typeface="Cambria Math" charset="0"/>
                                <a:ea typeface="Century Schoolbook" charset="0"/>
                                <a:cs typeface="Century Schoolbook" charset="0"/>
                              </a:rPr>
                              <m:t>𝑇</m:t>
                            </m:r>
                          </m:sup>
                        </m:sSup>
                        <m:r>
                          <a:rPr lang="en-US" sz="3000" b="0" i="1" smtClean="0">
                            <a:latin typeface="Cambria Math" charset="0"/>
                            <a:ea typeface="Century Schoolbook" charset="0"/>
                            <a:cs typeface="Century Schoolbook" charset="0"/>
                          </a:rPr>
                          <m:t>𝑥</m:t>
                        </m:r>
                        <m:r>
                          <a:rPr lang="en-US" sz="3000" b="0" i="1" smtClean="0">
                            <a:latin typeface="Cambria Math" panose="02040503050406030204" pitchFamily="18" charset="0"/>
                            <a:ea typeface="Century Schoolbook" charset="0"/>
                            <a:cs typeface="Century Schoolbook" charset="0"/>
                          </a:rPr>
                          <m:t>  </m:t>
                        </m:r>
                        <m:r>
                          <a:rPr lang="en-US" sz="3000" b="0" i="1" smtClean="0">
                            <a:latin typeface="Cambria Math" charset="0"/>
                            <a:ea typeface="Century Schoolbook" charset="0"/>
                            <a:cs typeface="Century Schoolbook" charset="0"/>
                          </a:rPr>
                          <m:t>+</m:t>
                        </m:r>
                        <m:r>
                          <a:rPr lang="en-US" sz="3000" b="0" i="1" smtClean="0">
                            <a:latin typeface="Cambria Math" charset="0"/>
                            <a:ea typeface="Century Schoolbook" charset="0"/>
                            <a:cs typeface="Century Schoolbook" charset="0"/>
                          </a:rPr>
                          <m:t>𝑏</m:t>
                        </m:r>
                      </m:e>
                    </m:d>
                  </m:oMath>
                </a14:m>
                <a:r>
                  <a:rPr lang="en-US" sz="3000" dirty="0"/>
                  <a:t>, </a:t>
                </a:r>
                <a:r>
                  <a:rPr lang="en-US" sz="3000" dirty="0">
                    <a:latin typeface="Century Schoolbook" charset="0"/>
                    <a:ea typeface="Century Schoolbook" charset="0"/>
                    <a:cs typeface="Century Schoolbook" charset="0"/>
                  </a:rPr>
                  <a:t>where </a:t>
                </a:r>
                <a14:m>
                  <m:oMath xmlns:m="http://schemas.openxmlformats.org/officeDocument/2006/math">
                    <m:r>
                      <a:rPr lang="en-US" sz="3000" b="0" i="1" smtClean="0">
                        <a:latin typeface="Cambria Math" charset="0"/>
                        <a:ea typeface="Century Schoolbook" charset="0"/>
                        <a:cs typeface="Century Schoolbook" charset="0"/>
                      </a:rPr>
                      <m:t>𝜎</m:t>
                    </m:r>
                    <m:d>
                      <m:dPr>
                        <m:ctrlPr>
                          <a:rPr lang="en-US" sz="3000" b="0" i="1" smtClean="0">
                            <a:latin typeface="Cambria Math" panose="02040503050406030204" pitchFamily="18" charset="0"/>
                            <a:ea typeface="Century Schoolbook" charset="0"/>
                            <a:cs typeface="Century Schoolbook" charset="0"/>
                          </a:rPr>
                        </m:ctrlPr>
                      </m:dPr>
                      <m:e>
                        <m:r>
                          <a:rPr lang="en-US" sz="3000" b="0" i="1" smtClean="0">
                            <a:latin typeface="Cambria Math" charset="0"/>
                            <a:ea typeface="Century Schoolbook" charset="0"/>
                            <a:cs typeface="Century Schoolbook" charset="0"/>
                          </a:rPr>
                          <m:t>𝑧</m:t>
                        </m:r>
                        <m:r>
                          <a:rPr lang="en-US" sz="3000" b="0" i="1" smtClean="0">
                            <a:latin typeface="Cambria Math" panose="02040503050406030204" pitchFamily="18" charset="0"/>
                            <a:ea typeface="Century Schoolbook" charset="0"/>
                            <a:cs typeface="Century Schoolbook" charset="0"/>
                          </a:rPr>
                          <m:t>   </m:t>
                        </m:r>
                      </m:e>
                    </m:d>
                    <m:r>
                      <a:rPr lang="en-US" sz="3000" b="0" i="1" smtClean="0">
                        <a:latin typeface="Cambria Math" charset="0"/>
                        <a:ea typeface="Century Schoolbook" charset="0"/>
                        <a:cs typeface="Century Schoolbook" charset="0"/>
                      </a:rPr>
                      <m:t>=</m:t>
                    </m:r>
                    <m:f>
                      <m:fPr>
                        <m:ctrlPr>
                          <a:rPr lang="mr-IN" sz="3000" i="1" smtClean="0">
                            <a:latin typeface="Cambria Math" panose="02040503050406030204" pitchFamily="18" charset="0"/>
                            <a:ea typeface="Century Schoolbook" charset="0"/>
                            <a:cs typeface="Century Schoolbook" charset="0"/>
                          </a:rPr>
                        </m:ctrlPr>
                      </m:fPr>
                      <m:num>
                        <m:r>
                          <a:rPr lang="en-US" sz="3000" b="0" i="1" smtClean="0">
                            <a:latin typeface="Cambria Math" charset="0"/>
                            <a:ea typeface="Century Schoolbook" charset="0"/>
                            <a:cs typeface="Century Schoolbook" charset="0"/>
                          </a:rPr>
                          <m:t>1</m:t>
                        </m:r>
                      </m:num>
                      <m:den>
                        <m:r>
                          <a:rPr lang="en-US" sz="3000" b="0" i="1" smtClean="0">
                            <a:latin typeface="Cambria Math" charset="0"/>
                            <a:ea typeface="Century Schoolbook" charset="0"/>
                            <a:cs typeface="Century Schoolbook" charset="0"/>
                          </a:rPr>
                          <m:t>1</m:t>
                        </m:r>
                        <m:r>
                          <a:rPr lang="en-US" sz="3000" b="0" i="1" smtClean="0">
                            <a:latin typeface="Cambria Math" charset="0"/>
                            <a:ea typeface="Century Schoolbook" charset="0"/>
                            <a:cs typeface="Century Schoolbook" charset="0"/>
                          </a:rPr>
                          <m:t>+</m:t>
                        </m:r>
                        <m:sSup>
                          <m:sSupPr>
                            <m:ctrlPr>
                              <a:rPr lang="mr-IN" sz="3000" b="0" i="1" smtClean="0">
                                <a:latin typeface="Cambria Math" panose="02040503050406030204" pitchFamily="18" charset="0"/>
                                <a:ea typeface="Century Schoolbook" charset="0"/>
                                <a:cs typeface="Century Schoolbook" charset="0"/>
                              </a:rPr>
                            </m:ctrlPr>
                          </m:sSupPr>
                          <m:e>
                            <m:r>
                              <a:rPr lang="en-US" sz="3000" b="0" i="1" smtClean="0">
                                <a:latin typeface="Cambria Math" charset="0"/>
                                <a:ea typeface="Century Schoolbook" charset="0"/>
                                <a:cs typeface="Century Schoolbook" charset="0"/>
                              </a:rPr>
                              <m:t>𝑒</m:t>
                            </m:r>
                          </m:e>
                          <m:sup>
                            <m:r>
                              <a:rPr lang="en-US" sz="3000" b="0" i="1" smtClean="0">
                                <a:latin typeface="Cambria Math" charset="0"/>
                                <a:ea typeface="Century Schoolbook" charset="0"/>
                                <a:cs typeface="Century Schoolbook" charset="0"/>
                              </a:rPr>
                              <m:t>−</m:t>
                            </m:r>
                            <m:r>
                              <a:rPr lang="en-US" sz="3000" b="0" i="1" smtClean="0">
                                <a:latin typeface="Cambria Math" charset="0"/>
                                <a:ea typeface="Century Schoolbook" charset="0"/>
                                <a:cs typeface="Century Schoolbook" charset="0"/>
                              </a:rPr>
                              <m:t>𝑧</m:t>
                            </m:r>
                          </m:sup>
                        </m:sSup>
                      </m:den>
                    </m:f>
                    <m:r>
                      <a:rPr lang="en-US" sz="3000" b="0" i="1" smtClean="0">
                        <a:latin typeface="Cambria Math" panose="02040503050406030204" pitchFamily="18" charset="0"/>
                        <a:ea typeface="Century Schoolbook" charset="0"/>
                        <a:cs typeface="Century Schoolbook" charset="0"/>
                      </a:rPr>
                      <m:t>  </m:t>
                    </m:r>
                  </m:oMath>
                </a14:m>
                <a:r>
                  <a:rPr lang="en-US" sz="3000" dirty="0"/>
                  <a:t> </a:t>
                </a:r>
              </a:p>
              <a:p>
                <a:pPr marL="0" indent="0">
                  <a:buNone/>
                </a:pPr>
                <a:endParaRPr lang="en-US" sz="3000" dirty="0"/>
              </a:p>
              <a:p>
                <a:pPr marL="0" indent="0">
                  <a:buNone/>
                </a:pPr>
                <a:endParaRPr lang="en-US" sz="3000" dirty="0"/>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390730" y="1034090"/>
                <a:ext cx="10515600" cy="620711"/>
              </a:xfrm>
              <a:blipFill rotWithShape="0">
                <a:blip r:embed="rId2"/>
                <a:stretch>
                  <a:fillRect t="-12871" b="-12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90730" y="1855933"/>
                <a:ext cx="10280513" cy="611193"/>
              </a:xfrm>
              <a:prstGeom prst="rect">
                <a:avLst/>
              </a:prstGeom>
              <a:noFill/>
            </p:spPr>
            <p:txBody>
              <a:bodyPr wrap="square" rtlCol="0">
                <a:spAutoFit/>
              </a:bodyPr>
              <a:lstStyle/>
              <a:p>
                <a:r>
                  <a:rPr lang="en-US" sz="3000" dirty="0">
                    <a:latin typeface="Century Schoolbook" charset="0"/>
                    <a:ea typeface="Century Schoolbook" charset="0"/>
                    <a:cs typeface="Century Schoolbook" charset="0"/>
                  </a:rPr>
                  <a:t>Given</a:t>
                </a:r>
                <a:r>
                  <a:rPr lang="en-US" sz="3000" dirty="0"/>
                  <a:t> </a:t>
                </a:r>
                <a14:m>
                  <m:oMath xmlns:m="http://schemas.openxmlformats.org/officeDocument/2006/math">
                    <m:d>
                      <m:dPr>
                        <m:begChr m:val="{"/>
                        <m:endChr m:val="}"/>
                        <m:ctrlPr>
                          <a:rPr lang="en-US" sz="3000" i="1" smtClean="0">
                            <a:latin typeface="Cambria Math" panose="02040503050406030204" pitchFamily="18" charset="0"/>
                            <a:ea typeface="Century Schoolbook" charset="0"/>
                            <a:cs typeface="Century Schoolbook" charset="0"/>
                          </a:rPr>
                        </m:ctrlPr>
                      </m:dPr>
                      <m:e>
                        <m:sSup>
                          <m:sSupPr>
                            <m:ctrlPr>
                              <a:rPr lang="en-US" sz="3000" i="1" smtClean="0">
                                <a:latin typeface="Cambria Math" panose="02040503050406030204" pitchFamily="18" charset="0"/>
                                <a:ea typeface="Century Schoolbook" charset="0"/>
                                <a:cs typeface="Century Schoolbook" charset="0"/>
                              </a:rPr>
                            </m:ctrlPr>
                          </m:sSupPr>
                          <m:e>
                            <m:r>
                              <a:rPr lang="en-US" sz="3000" b="0" i="0" smtClean="0">
                                <a:latin typeface="Cambria Math" charset="0"/>
                                <a:ea typeface="Century Schoolbook" charset="0"/>
                                <a:cs typeface="Century Schoolbook" charset="0"/>
                              </a:rPr>
                              <m:t>(</m:t>
                            </m:r>
                            <m:r>
                              <a:rPr lang="en-US" sz="3000" b="0" i="1" smtClean="0">
                                <a:latin typeface="Cambria Math" charset="0"/>
                                <a:ea typeface="Century Schoolbook" charset="0"/>
                                <a:cs typeface="Century Schoolbook" charset="0"/>
                              </a:rPr>
                              <m:t>𝑥</m:t>
                            </m:r>
                          </m:e>
                          <m:sup>
                            <m:r>
                              <a:rPr lang="en-US" sz="3000" b="0" i="1" smtClean="0">
                                <a:latin typeface="Cambria Math" charset="0"/>
                                <a:ea typeface="Century Schoolbook" charset="0"/>
                                <a:cs typeface="Century Schoolbook" charset="0"/>
                              </a:rPr>
                              <m:t>(</m:t>
                            </m:r>
                            <m:r>
                              <a:rPr lang="en-US" sz="3000" b="0" i="1" smtClean="0">
                                <a:latin typeface="Cambria Math" charset="0"/>
                                <a:ea typeface="Century Schoolbook" charset="0"/>
                                <a:cs typeface="Century Schoolbook" charset="0"/>
                              </a:rPr>
                              <m:t>1</m:t>
                            </m:r>
                            <m:r>
                              <a:rPr lang="en-US" sz="3000" b="0" i="1" smtClean="0">
                                <a:latin typeface="Cambria Math" charset="0"/>
                                <a:ea typeface="Century Schoolbook" charset="0"/>
                                <a:cs typeface="Century Schoolbook" charset="0"/>
                              </a:rPr>
                              <m:t>)</m:t>
                            </m:r>
                          </m:sup>
                        </m:sSup>
                        <m:r>
                          <a:rPr lang="en-US" sz="3000" b="0" i="1" smtClean="0">
                            <a:latin typeface="Cambria Math" charset="0"/>
                            <a:ea typeface="Century Schoolbook" charset="0"/>
                            <a:cs typeface="Century Schoolbook" charset="0"/>
                          </a:rPr>
                          <m:t>,</m:t>
                        </m:r>
                        <m:sSup>
                          <m:sSupPr>
                            <m:ctrlPr>
                              <a:rPr lang="en-US" sz="3000" i="1" smtClean="0">
                                <a:latin typeface="Cambria Math" panose="02040503050406030204" pitchFamily="18" charset="0"/>
                                <a:ea typeface="Century Schoolbook" charset="0"/>
                                <a:cs typeface="Century Schoolbook" charset="0"/>
                              </a:rPr>
                            </m:ctrlPr>
                          </m:sSupPr>
                          <m:e>
                            <m:r>
                              <a:rPr lang="en-US" sz="3000" b="0" i="1" smtClean="0">
                                <a:latin typeface="Cambria Math" charset="0"/>
                                <a:ea typeface="Century Schoolbook" charset="0"/>
                                <a:cs typeface="Century Schoolbook" charset="0"/>
                              </a:rPr>
                              <m:t>𝑦</m:t>
                            </m:r>
                          </m:e>
                          <m:sup>
                            <m:r>
                              <a:rPr lang="en-US" sz="3000" b="0" i="1" smtClean="0">
                                <a:latin typeface="Cambria Math" charset="0"/>
                                <a:ea typeface="Century Schoolbook" charset="0"/>
                                <a:cs typeface="Century Schoolbook" charset="0"/>
                              </a:rPr>
                              <m:t>(</m:t>
                            </m:r>
                            <m:r>
                              <a:rPr lang="en-US" sz="3000" b="0" i="1" smtClean="0">
                                <a:latin typeface="Cambria Math" charset="0"/>
                                <a:ea typeface="Century Schoolbook" charset="0"/>
                                <a:cs typeface="Century Schoolbook" charset="0"/>
                              </a:rPr>
                              <m:t>1</m:t>
                            </m:r>
                            <m:r>
                              <a:rPr lang="en-US" sz="3000" b="0" i="1" smtClean="0">
                                <a:latin typeface="Cambria Math" charset="0"/>
                                <a:ea typeface="Century Schoolbook" charset="0"/>
                                <a:cs typeface="Century Schoolbook" charset="0"/>
                              </a:rPr>
                              <m:t>)</m:t>
                            </m:r>
                          </m:sup>
                        </m:sSup>
                        <m:r>
                          <m:rPr>
                            <m:nor/>
                          </m:rPr>
                          <a:rPr lang="en-US" sz="3000" dirty="0" smtClean="0">
                            <a:latin typeface="Century Schoolbook" charset="0"/>
                            <a:ea typeface="Century Schoolbook" charset="0"/>
                            <a:cs typeface="Century Schoolbook" charset="0"/>
                          </a:rPr>
                          <m:t>)</m:t>
                        </m:r>
                        <m:r>
                          <m:rPr>
                            <m:nor/>
                          </m:rPr>
                          <a:rPr lang="en-US" sz="3000" i="1" dirty="0" smtClean="0">
                            <a:latin typeface="Century Schoolbook" charset="0"/>
                            <a:ea typeface="Century Schoolbook" charset="0"/>
                            <a:cs typeface="Century Schoolbook" charset="0"/>
                          </a:rPr>
                          <m:t>,</m:t>
                        </m:r>
                        <m:r>
                          <m:rPr>
                            <m:nor/>
                          </m:rPr>
                          <a:rPr lang="mr-IN" sz="3000" i="1" dirty="0" smtClean="0">
                            <a:latin typeface="Century Schoolbook" charset="0"/>
                            <a:ea typeface="Century Schoolbook" charset="0"/>
                            <a:cs typeface="Century Schoolbook" charset="0"/>
                          </a:rPr>
                          <m:t>…</m:t>
                        </m:r>
                        <m:r>
                          <m:rPr>
                            <m:nor/>
                          </m:rPr>
                          <a:rPr lang="en-US" sz="3000" i="1" dirty="0" smtClean="0">
                            <a:latin typeface="Century Schoolbook" charset="0"/>
                            <a:ea typeface="Century Schoolbook" charset="0"/>
                            <a:cs typeface="Century Schoolbook" charset="0"/>
                          </a:rPr>
                          <m:t>,</m:t>
                        </m:r>
                        <m:sSup>
                          <m:sSupPr>
                            <m:ctrlPr>
                              <a:rPr lang="en-US" sz="3000" i="1" smtClean="0">
                                <a:latin typeface="Cambria Math" panose="02040503050406030204" pitchFamily="18" charset="0"/>
                                <a:ea typeface="Century Schoolbook" charset="0"/>
                                <a:cs typeface="Century Schoolbook" charset="0"/>
                              </a:rPr>
                            </m:ctrlPr>
                          </m:sSupPr>
                          <m:e>
                            <m:r>
                              <a:rPr lang="en-US" sz="3000" b="0" i="1" dirty="0" smtClean="0">
                                <a:latin typeface="Cambria Math" charset="0"/>
                                <a:ea typeface="Century Schoolbook" charset="0"/>
                                <a:cs typeface="Century Schoolbook" charset="0"/>
                              </a:rPr>
                              <m:t>(</m:t>
                            </m:r>
                            <m:r>
                              <a:rPr lang="en-US" sz="3000" b="0" i="1" smtClean="0">
                                <a:latin typeface="Cambria Math" charset="0"/>
                                <a:ea typeface="Century Schoolbook" charset="0"/>
                                <a:cs typeface="Century Schoolbook" charset="0"/>
                              </a:rPr>
                              <m:t>𝑥</m:t>
                            </m:r>
                          </m:e>
                          <m:sup>
                            <m:r>
                              <a:rPr lang="en-US" sz="3000" b="0" i="1" smtClean="0">
                                <a:latin typeface="Cambria Math" charset="0"/>
                                <a:ea typeface="Century Schoolbook" charset="0"/>
                                <a:cs typeface="Century Schoolbook" charset="0"/>
                              </a:rPr>
                              <m:t>(</m:t>
                            </m:r>
                            <m:r>
                              <a:rPr lang="en-US" sz="3000" b="0" i="1" smtClean="0">
                                <a:latin typeface="Cambria Math" charset="0"/>
                                <a:ea typeface="Century Schoolbook" charset="0"/>
                                <a:cs typeface="Century Schoolbook" charset="0"/>
                              </a:rPr>
                              <m:t>𝑚</m:t>
                            </m:r>
                            <m:r>
                              <a:rPr lang="en-US" sz="3000" b="0" i="1" smtClean="0">
                                <a:latin typeface="Cambria Math" charset="0"/>
                                <a:ea typeface="Century Schoolbook" charset="0"/>
                                <a:cs typeface="Century Schoolbook" charset="0"/>
                              </a:rPr>
                              <m:t>)</m:t>
                            </m:r>
                          </m:sup>
                        </m:sSup>
                        <m:r>
                          <a:rPr lang="en-US" sz="3000" b="0" i="1" smtClean="0">
                            <a:latin typeface="Cambria Math" charset="0"/>
                            <a:ea typeface="Century Schoolbook" charset="0"/>
                            <a:cs typeface="Century Schoolbook" charset="0"/>
                          </a:rPr>
                          <m:t>,</m:t>
                        </m:r>
                        <m:sSup>
                          <m:sSupPr>
                            <m:ctrlPr>
                              <a:rPr lang="en-US" sz="3000" i="1" smtClean="0">
                                <a:latin typeface="Cambria Math" panose="02040503050406030204" pitchFamily="18" charset="0"/>
                                <a:ea typeface="Century Schoolbook" charset="0"/>
                                <a:cs typeface="Century Schoolbook" charset="0"/>
                              </a:rPr>
                            </m:ctrlPr>
                          </m:sSupPr>
                          <m:e>
                            <m:r>
                              <a:rPr lang="en-US" sz="3000" b="0" i="1" smtClean="0">
                                <a:latin typeface="Cambria Math" charset="0"/>
                                <a:ea typeface="Century Schoolbook" charset="0"/>
                                <a:cs typeface="Century Schoolbook" charset="0"/>
                              </a:rPr>
                              <m:t>𝑦</m:t>
                            </m:r>
                          </m:e>
                          <m:sup>
                            <m:r>
                              <a:rPr lang="en-US" sz="3000" b="0" i="1" smtClean="0">
                                <a:latin typeface="Cambria Math" charset="0"/>
                                <a:ea typeface="Century Schoolbook" charset="0"/>
                                <a:cs typeface="Century Schoolbook" charset="0"/>
                              </a:rPr>
                              <m:t>(</m:t>
                            </m:r>
                            <m:r>
                              <a:rPr lang="en-US" sz="3000" b="0" i="1" smtClean="0">
                                <a:latin typeface="Cambria Math" charset="0"/>
                                <a:ea typeface="Century Schoolbook" charset="0"/>
                                <a:cs typeface="Century Schoolbook" charset="0"/>
                              </a:rPr>
                              <m:t>𝑚</m:t>
                            </m:r>
                            <m:r>
                              <a:rPr lang="en-US" sz="3000" b="0" i="1" smtClean="0">
                                <a:latin typeface="Cambria Math" charset="0"/>
                                <a:ea typeface="Century Schoolbook" charset="0"/>
                                <a:cs typeface="Century Schoolbook" charset="0"/>
                              </a:rPr>
                              <m:t>)</m:t>
                            </m:r>
                          </m:sup>
                        </m:sSup>
                        <m:r>
                          <m:rPr>
                            <m:nor/>
                          </m:rPr>
                          <a:rPr lang="en-US" sz="3000" dirty="0" smtClean="0">
                            <a:latin typeface="Century Schoolbook" charset="0"/>
                            <a:ea typeface="Century Schoolbook" charset="0"/>
                            <a:cs typeface="Century Schoolbook" charset="0"/>
                          </a:rPr>
                          <m:t>)</m:t>
                        </m:r>
                      </m:e>
                    </m:d>
                    <m:r>
                      <a:rPr lang="en-US" sz="3000" b="0" i="0" dirty="0" smtClean="0">
                        <a:latin typeface="Cambria Math" charset="0"/>
                      </a:rPr>
                      <m:t>, </m:t>
                    </m:r>
                  </m:oMath>
                </a14:m>
                <a:r>
                  <a:rPr lang="en-US" sz="3000" dirty="0">
                    <a:latin typeface="Century Schoolbook" charset="0"/>
                    <a:ea typeface="Century Schoolbook" charset="0"/>
                    <a:cs typeface="Century Schoolbook" charset="0"/>
                  </a:rPr>
                  <a:t>want </a:t>
                </a:r>
                <a14:m>
                  <m:oMath xmlns:m="http://schemas.openxmlformats.org/officeDocument/2006/math">
                    <m:sSup>
                      <m:sSupPr>
                        <m:ctrlPr>
                          <a:rPr lang="en-US" sz="3000" i="1" smtClean="0">
                            <a:latin typeface="Cambria Math" panose="02040503050406030204" pitchFamily="18" charset="0"/>
                            <a:ea typeface="Century Schoolbook" charset="0"/>
                            <a:cs typeface="Century Schoolbook" charset="0"/>
                          </a:rPr>
                        </m:ctrlPr>
                      </m:sSupPr>
                      <m:e>
                        <m:acc>
                          <m:accPr>
                            <m:chr m:val="̂"/>
                            <m:ctrlPr>
                              <a:rPr lang="en-US" sz="3000" i="1" smtClean="0">
                                <a:latin typeface="Cambria Math" panose="02040503050406030204" pitchFamily="18" charset="0"/>
                                <a:ea typeface="Century Schoolbook" charset="0"/>
                                <a:cs typeface="Century Schoolbook" charset="0"/>
                              </a:rPr>
                            </m:ctrlPr>
                          </m:accPr>
                          <m:e>
                            <m:r>
                              <a:rPr lang="en-US" sz="3000" b="0" i="1" smtClean="0">
                                <a:latin typeface="Cambria Math" charset="0"/>
                                <a:ea typeface="Century Schoolbook" charset="0"/>
                                <a:cs typeface="Century Schoolbook" charset="0"/>
                              </a:rPr>
                              <m:t>𝑦</m:t>
                            </m:r>
                          </m:e>
                        </m:acc>
                      </m:e>
                      <m:sup>
                        <m:r>
                          <a:rPr lang="en-US" sz="3000" b="0" i="1" smtClean="0">
                            <a:latin typeface="Cambria Math" charset="0"/>
                            <a:ea typeface="Century Schoolbook" charset="0"/>
                            <a:cs typeface="Century Schoolbook" charset="0"/>
                          </a:rPr>
                          <m:t>(</m:t>
                        </m:r>
                        <m:r>
                          <a:rPr lang="en-US" sz="3000" b="0" i="1" smtClean="0">
                            <a:latin typeface="Cambria Math" charset="0"/>
                            <a:ea typeface="Century Schoolbook" charset="0"/>
                            <a:cs typeface="Century Schoolbook" charset="0"/>
                          </a:rPr>
                          <m:t>𝑖</m:t>
                        </m:r>
                        <m:r>
                          <a:rPr lang="en-US" sz="3000" b="0" i="1" smtClean="0">
                            <a:latin typeface="Cambria Math" charset="0"/>
                            <a:ea typeface="Century Schoolbook" charset="0"/>
                            <a:cs typeface="Century Schoolbook" charset="0"/>
                          </a:rPr>
                          <m:t>)</m:t>
                        </m:r>
                      </m:sup>
                    </m:sSup>
                    <m:r>
                      <a:rPr lang="en-US" sz="3000" i="1" smtClean="0">
                        <a:latin typeface="Cambria Math" charset="0"/>
                        <a:ea typeface="Century Schoolbook" charset="0"/>
                        <a:cs typeface="Century Schoolbook" charset="0"/>
                      </a:rPr>
                      <m:t>≈</m:t>
                    </m:r>
                    <m:sSup>
                      <m:sSupPr>
                        <m:ctrlPr>
                          <a:rPr lang="en-US" sz="3000" i="1" smtClean="0">
                            <a:latin typeface="Cambria Math" panose="02040503050406030204" pitchFamily="18" charset="0"/>
                            <a:ea typeface="Century Schoolbook" charset="0"/>
                            <a:cs typeface="Century Schoolbook" charset="0"/>
                          </a:rPr>
                        </m:ctrlPr>
                      </m:sSupPr>
                      <m:e>
                        <m:r>
                          <a:rPr lang="en-US" sz="3000" b="0" i="1" smtClean="0">
                            <a:latin typeface="Cambria Math" charset="0"/>
                            <a:ea typeface="Century Schoolbook" charset="0"/>
                            <a:cs typeface="Century Schoolbook" charset="0"/>
                          </a:rPr>
                          <m:t>𝑦</m:t>
                        </m:r>
                      </m:e>
                      <m:sup>
                        <m:d>
                          <m:dPr>
                            <m:ctrlPr>
                              <a:rPr lang="en-US" sz="3000" b="0" i="1" smtClean="0">
                                <a:latin typeface="Cambria Math" panose="02040503050406030204" pitchFamily="18" charset="0"/>
                                <a:ea typeface="Century Schoolbook" charset="0"/>
                                <a:cs typeface="Century Schoolbook" charset="0"/>
                              </a:rPr>
                            </m:ctrlPr>
                          </m:dPr>
                          <m:e>
                            <m:r>
                              <a:rPr lang="en-US" sz="3000" b="0" i="1" smtClean="0">
                                <a:latin typeface="Cambria Math" charset="0"/>
                                <a:ea typeface="Century Schoolbook" charset="0"/>
                                <a:cs typeface="Century Schoolbook" charset="0"/>
                              </a:rPr>
                              <m:t>𝑖</m:t>
                            </m:r>
                          </m:e>
                        </m:d>
                      </m:sup>
                    </m:sSup>
                  </m:oMath>
                </a14:m>
                <a:r>
                  <a:rPr lang="en-US" sz="3000" dirty="0">
                    <a:latin typeface="Century Schoolbook" charset="0"/>
                    <a:ea typeface="Century Schoolbook" charset="0"/>
                    <a:cs typeface="Century Schoolbook" charset="0"/>
                  </a:rPr>
                  <a:t>.</a:t>
                </a:r>
              </a:p>
            </p:txBody>
          </p:sp>
        </mc:Choice>
        <mc:Fallback xmlns="">
          <p:sp>
            <p:nvSpPr>
              <p:cNvPr id="8" name="TextBox 7"/>
              <p:cNvSpPr txBox="1">
                <a:spLocks noRot="1" noChangeAspect="1" noMove="1" noResize="1" noEditPoints="1" noAdjustHandles="1" noChangeArrowheads="1" noChangeShapeType="1" noTextEdit="1"/>
              </p:cNvSpPr>
              <p:nvPr/>
            </p:nvSpPr>
            <p:spPr>
              <a:xfrm>
                <a:off x="390730" y="1855933"/>
                <a:ext cx="10280513" cy="611193"/>
              </a:xfrm>
              <a:prstGeom prst="rect">
                <a:avLst/>
              </a:prstGeom>
              <a:blipFill rotWithShape="0">
                <a:blip r:embed="rId3"/>
                <a:stretch>
                  <a:fillRect l="-1363" t="-8911" b="-23762"/>
                </a:stretch>
              </a:blipFill>
            </p:spPr>
            <p:txBody>
              <a:bodyPr/>
              <a:lstStyle/>
              <a:p>
                <a:r>
                  <a:rPr lang="en-US">
                    <a:noFill/>
                  </a:rPr>
                  <a:t> </a:t>
                </a:r>
              </a:p>
            </p:txBody>
          </p:sp>
        </mc:Fallback>
      </mc:AlternateContent>
      <p:sp>
        <p:nvSpPr>
          <p:cNvPr id="9" name="TextBox 8"/>
          <p:cNvSpPr txBox="1"/>
          <p:nvPr/>
        </p:nvSpPr>
        <p:spPr>
          <a:xfrm>
            <a:off x="390730" y="2548134"/>
            <a:ext cx="4118208" cy="553998"/>
          </a:xfrm>
          <a:prstGeom prst="rect">
            <a:avLst/>
          </a:prstGeom>
          <a:noFill/>
        </p:spPr>
        <p:txBody>
          <a:bodyPr wrap="square" rtlCol="0">
            <a:spAutoFit/>
          </a:bodyPr>
          <a:lstStyle/>
          <a:p>
            <a:r>
              <a:rPr lang="en-US" sz="3000" dirty="0">
                <a:latin typeface="Century Schoolbook" charset="0"/>
                <a:ea typeface="Century Schoolbook" charset="0"/>
                <a:cs typeface="Century Schoolbook" charset="0"/>
              </a:rPr>
              <a:t>Loss (error) function:</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81002289-AF1F-480B-A11E-993F53D3F3BF}"/>
                  </a:ext>
                </a:extLst>
              </p14:cNvPr>
              <p14:cNvContentPartPr/>
              <p14:nvPr/>
            </p14:nvContentPartPr>
            <p14:xfrm>
              <a:off x="57240" y="971640"/>
              <a:ext cx="11792160" cy="1708560"/>
            </p14:xfrm>
          </p:contentPart>
        </mc:Choice>
        <mc:Fallback xmlns="">
          <p:pic>
            <p:nvPicPr>
              <p:cNvPr id="10" name="Ink 9">
                <a:extLst>
                  <a:ext uri="{FF2B5EF4-FFF2-40B4-BE49-F238E27FC236}">
                    <a16:creationId xmlns="" xmlns:a16="http://schemas.microsoft.com/office/drawing/2014/main" xmlns:p14="http://schemas.microsoft.com/office/powerpoint/2010/main" id="{81002289-AF1F-480B-A11E-993F53D3F3BF}"/>
                  </a:ext>
                </a:extLst>
              </p:cNvPr>
              <p:cNvPicPr/>
              <p:nvPr/>
            </p:nvPicPr>
            <p:blipFill>
              <a:blip r:embed="rId5"/>
              <a:stretch>
                <a:fillRect/>
              </a:stretch>
            </p:blipFill>
            <p:spPr>
              <a:xfrm>
                <a:off x="47880" y="962280"/>
                <a:ext cx="11810880" cy="1727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54F89710-697C-4D18-ADCC-D4C4860B7872}"/>
                  </a:ext>
                </a:extLst>
              </p14:cNvPr>
              <p14:cNvContentPartPr/>
              <p14:nvPr/>
            </p14:nvContentPartPr>
            <p14:xfrm>
              <a:off x="139680" y="1631880"/>
              <a:ext cx="11932200" cy="4858200"/>
            </p14:xfrm>
          </p:contentPart>
        </mc:Choice>
        <mc:Fallback xmlns="">
          <p:pic>
            <p:nvPicPr>
              <p:cNvPr id="11" name="Ink 10">
                <a:extLst>
                  <a:ext uri="{FF2B5EF4-FFF2-40B4-BE49-F238E27FC236}">
                    <a16:creationId xmlns="" xmlns:a16="http://schemas.microsoft.com/office/drawing/2014/main" xmlns:p14="http://schemas.microsoft.com/office/powerpoint/2010/main" id="{54F89710-697C-4D18-ADCC-D4C4860B7872}"/>
                  </a:ext>
                </a:extLst>
              </p:cNvPr>
              <p:cNvPicPr/>
              <p:nvPr/>
            </p:nvPicPr>
            <p:blipFill>
              <a:blip r:embed="rId7"/>
              <a:stretch>
                <a:fillRect/>
              </a:stretch>
            </p:blipFill>
            <p:spPr>
              <a:xfrm>
                <a:off x="130320" y="1622520"/>
                <a:ext cx="11950920" cy="4876920"/>
              </a:xfrm>
              <a:prstGeom prst="rect">
                <a:avLst/>
              </a:prstGeom>
            </p:spPr>
          </p:pic>
        </mc:Fallback>
      </mc:AlternateContent>
    </p:spTree>
    <p:extLst>
      <p:ext uri="{BB962C8B-B14F-4D97-AF65-F5344CB8AC3E}">
        <p14:creationId xmlns:p14="http://schemas.microsoft.com/office/powerpoint/2010/main" val="152078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D0B5F8B-88DB-4343-98AF-B8FF1548CBF8}"/>
              </a:ext>
            </a:extLst>
          </p:cNvPr>
          <p:cNvSpPr txBox="1">
            <a:spLocks/>
          </p:cNvSpPr>
          <p:nvPr/>
        </p:nvSpPr>
        <p:spPr>
          <a:xfrm>
            <a:off x="27603" y="-26569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mn-lt"/>
              </a:rPr>
              <a:t>Logistic regression on m examples</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FFE6D234-8DF2-4126-88DC-CE01D947B21A}"/>
                  </a:ext>
                </a:extLst>
              </p14:cNvPr>
              <p14:cNvContentPartPr/>
              <p14:nvPr/>
            </p14:nvContentPartPr>
            <p14:xfrm>
              <a:off x="127080" y="768240"/>
              <a:ext cx="10966680" cy="5912280"/>
            </p14:xfrm>
          </p:contentPart>
        </mc:Choice>
        <mc:Fallback xmlns="">
          <p:pic>
            <p:nvPicPr>
              <p:cNvPr id="6" name="Ink 5">
                <a:extLst>
                  <a:ext uri="{FF2B5EF4-FFF2-40B4-BE49-F238E27FC236}">
                    <a16:creationId xmlns:a16="http://schemas.microsoft.com/office/drawing/2014/main" xmlns:p14="http://schemas.microsoft.com/office/powerpoint/2010/main" xmlns="" id="{FFE6D234-8DF2-4126-88DC-CE01D947B21A}"/>
                  </a:ext>
                </a:extLst>
              </p:cNvPr>
              <p:cNvPicPr/>
              <p:nvPr/>
            </p:nvPicPr>
            <p:blipFill>
              <a:blip r:embed="rId3"/>
              <a:stretch>
                <a:fillRect/>
              </a:stretch>
            </p:blipFill>
            <p:spPr>
              <a:xfrm>
                <a:off x="117720" y="758880"/>
                <a:ext cx="10985400" cy="5931000"/>
              </a:xfrm>
              <a:prstGeom prst="rect">
                <a:avLst/>
              </a:prstGeom>
            </p:spPr>
          </p:pic>
        </mc:Fallback>
      </mc:AlternateContent>
    </p:spTree>
    <p:extLst>
      <p:ext uri="{BB962C8B-B14F-4D97-AF65-F5344CB8AC3E}">
        <p14:creationId xmlns:p14="http://schemas.microsoft.com/office/powerpoint/2010/main" val="12928310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82835" y="2853235"/>
            <a:ext cx="4450080" cy="2189027"/>
          </a:xfrm>
        </p:spPr>
        <p:txBody>
          <a:bodyPr>
            <a:normAutofit/>
          </a:bodyPr>
          <a:lstStyle/>
          <a:p>
            <a:pPr marL="0" indent="0">
              <a:buNone/>
            </a:pPr>
            <a:r>
              <a:rPr lang="en-US" sz="11500" dirty="0" smtClean="0"/>
              <a:t>Q &amp; A</a:t>
            </a:r>
            <a:endParaRPr lang="en-US" sz="11500" dirty="0"/>
          </a:p>
        </p:txBody>
      </p:sp>
    </p:spTree>
    <p:extLst>
      <p:ext uri="{BB962C8B-B14F-4D97-AF65-F5344CB8AC3E}">
        <p14:creationId xmlns:p14="http://schemas.microsoft.com/office/powerpoint/2010/main" val="2905994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a:xfrm>
            <a:off x="172278" y="136526"/>
            <a:ext cx="10789693" cy="6784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mn-lt"/>
              </a:rPr>
              <a:t>Contents</a:t>
            </a:r>
          </a:p>
        </p:txBody>
      </p:sp>
      <p:sp>
        <p:nvSpPr>
          <p:cNvPr id="3" name="Content Placeholder 2"/>
          <p:cNvSpPr>
            <a:spLocks noGrp="1"/>
          </p:cNvSpPr>
          <p:nvPr>
            <p:ph idx="1"/>
          </p:nvPr>
        </p:nvSpPr>
        <p:spPr>
          <a:xfrm>
            <a:off x="510208" y="1189520"/>
            <a:ext cx="11353800" cy="5032375"/>
          </a:xfrm>
        </p:spPr>
        <p:txBody>
          <a:bodyPr>
            <a:normAutofit lnSpcReduction="10000"/>
          </a:bodyPr>
          <a:lstStyle/>
          <a:p>
            <a:r>
              <a:rPr lang="en-US" sz="3200" dirty="0" smtClean="0"/>
              <a:t>Broadcasting</a:t>
            </a:r>
          </a:p>
          <a:p>
            <a:r>
              <a:rPr lang="en-US" sz="3200" dirty="0" smtClean="0"/>
              <a:t>Sigmoid Derivation</a:t>
            </a:r>
            <a:endParaRPr lang="en-US" sz="3200" dirty="0"/>
          </a:p>
          <a:p>
            <a:r>
              <a:rPr lang="en-US" sz="3200" dirty="0" smtClean="0"/>
              <a:t>Binary Cross Entropy Derivation</a:t>
            </a:r>
          </a:p>
          <a:p>
            <a:r>
              <a:rPr lang="en-US" sz="3200" dirty="0" smtClean="0"/>
              <a:t>Binary Classification</a:t>
            </a:r>
          </a:p>
          <a:p>
            <a:r>
              <a:rPr lang="en-US" sz="3200" dirty="0" smtClean="0"/>
              <a:t>Notations</a:t>
            </a:r>
          </a:p>
          <a:p>
            <a:r>
              <a:rPr lang="en-US" sz="3200" dirty="0" smtClean="0"/>
              <a:t>Logistic Regression</a:t>
            </a:r>
          </a:p>
          <a:p>
            <a:r>
              <a:rPr lang="en-US" sz="3200" smtClean="0"/>
              <a:t>Impact of learning rate in Gradient Descent</a:t>
            </a:r>
          </a:p>
          <a:p>
            <a:r>
              <a:rPr lang="en-US" sz="3200" smtClean="0"/>
              <a:t>How to implement Gradient Descent</a:t>
            </a:r>
          </a:p>
          <a:p>
            <a:r>
              <a:rPr lang="en-US" sz="3200" smtClean="0"/>
              <a:t>Gradient Descent for Linear Regression</a:t>
            </a:r>
            <a:endParaRPr lang="en-US" sz="3200" dirty="0" smtClean="0"/>
          </a:p>
        </p:txBody>
      </p:sp>
    </p:spTree>
    <p:extLst>
      <p:ext uri="{BB962C8B-B14F-4D97-AF65-F5344CB8AC3E}">
        <p14:creationId xmlns:p14="http://schemas.microsoft.com/office/powerpoint/2010/main" val="29490744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Broadcasting</a:t>
            </a:r>
            <a:endParaRPr lang="en-US" dirty="0"/>
          </a:p>
        </p:txBody>
      </p:sp>
      <p:grpSp>
        <p:nvGrpSpPr>
          <p:cNvPr id="3" name="Group 2"/>
          <p:cNvGrpSpPr/>
          <p:nvPr/>
        </p:nvGrpSpPr>
        <p:grpSpPr>
          <a:xfrm>
            <a:off x="632282" y="4778384"/>
            <a:ext cx="11072941" cy="914819"/>
            <a:chOff x="632282" y="5494291"/>
            <a:chExt cx="11072941" cy="914819"/>
          </a:xfrm>
        </p:grpSpPr>
        <mc:AlternateContent xmlns:mc="http://schemas.openxmlformats.org/markup-compatibility/2006" xmlns:a14="http://schemas.microsoft.com/office/drawing/2010/main">
          <mc:Choice Requires="a14">
            <p:sp>
              <p:nvSpPr>
                <p:cNvPr id="4" name="TextBox 3"/>
                <p:cNvSpPr txBox="1"/>
                <p:nvPr/>
              </p:nvSpPr>
              <p:spPr>
                <a:xfrm>
                  <a:off x="8258382" y="5541755"/>
                  <a:ext cx="3446841" cy="8211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sz="3200" i="1" smtClean="0">
                                <a:latin typeface="Cambria Math" panose="02040503050406030204" pitchFamily="18" charset="0"/>
                                <a:ea typeface="Century Schoolbook" charset="0"/>
                                <a:cs typeface="Century Schoolbook" charset="0"/>
                              </a:rPr>
                            </m:ctrlPr>
                          </m:dPr>
                          <m:e>
                            <m:m>
                              <m:mPr>
                                <m:mcs>
                                  <m:mc>
                                    <m:mcPr>
                                      <m:count m:val="3"/>
                                      <m:mcJc m:val="center"/>
                                    </m:mcPr>
                                  </m:mc>
                                </m:mcs>
                                <m:ctrlPr>
                                  <a:rPr lang="uk-UA" sz="3200" i="1" smtClean="0">
                                    <a:latin typeface="Cambria Math" panose="02040503050406030204" pitchFamily="18" charset="0"/>
                                    <a:ea typeface="Century Schoolbook" charset="0"/>
                                    <a:cs typeface="Century Schoolbook" charset="0"/>
                                  </a:rPr>
                                </m:ctrlPr>
                              </m:mPr>
                              <m:mr>
                                <m:e>
                                  <m:r>
                                    <m:rPr>
                                      <m:brk m:alnAt="7"/>
                                    </m:rPr>
                                    <a:rPr lang="en-US" sz="3200" b="0" i="1" smtClean="0">
                                      <a:latin typeface="Cambria Math" charset="0"/>
                                      <a:ea typeface="Century Schoolbook" charset="0"/>
                                      <a:cs typeface="Century Schoolbook" charset="0"/>
                                    </a:rPr>
                                    <m:t>1</m:t>
                                  </m:r>
                                  <m:r>
                                    <a:rPr lang="en-US" sz="3200" b="0" i="1" smtClean="0">
                                      <a:latin typeface="Cambria Math" charset="0"/>
                                      <a:ea typeface="Century Schoolbook" charset="0"/>
                                      <a:cs typeface="Century Schoolbook" charset="0"/>
                                    </a:rPr>
                                    <m:t>01</m:t>
                                  </m:r>
                                </m:e>
                                <m:e>
                                  <m:r>
                                    <a:rPr lang="en-US" sz="3200" b="0" i="1" smtClean="0">
                                      <a:latin typeface="Cambria Math" charset="0"/>
                                      <a:ea typeface="Century Schoolbook" charset="0"/>
                                      <a:cs typeface="Century Schoolbook" charset="0"/>
                                    </a:rPr>
                                    <m:t>102</m:t>
                                  </m:r>
                                </m:e>
                                <m:e>
                                  <m:r>
                                    <a:rPr lang="en-US" sz="3200" b="0" i="1" smtClean="0">
                                      <a:latin typeface="Cambria Math" charset="0"/>
                                      <a:ea typeface="Century Schoolbook" charset="0"/>
                                      <a:cs typeface="Century Schoolbook" charset="0"/>
                                    </a:rPr>
                                    <m:t>103</m:t>
                                  </m:r>
                                </m:e>
                              </m:mr>
                              <m:mr>
                                <m:e>
                                  <m:r>
                                    <a:rPr lang="en-US" sz="3200" b="0" i="1" smtClean="0">
                                      <a:latin typeface="Cambria Math" charset="0"/>
                                      <a:ea typeface="Century Schoolbook" charset="0"/>
                                      <a:cs typeface="Century Schoolbook" charset="0"/>
                                    </a:rPr>
                                    <m:t>204</m:t>
                                  </m:r>
                                </m:e>
                                <m:e>
                                  <m:r>
                                    <a:rPr lang="en-US" sz="3200" b="0" i="1" smtClean="0">
                                      <a:latin typeface="Cambria Math" charset="0"/>
                                      <a:ea typeface="Century Schoolbook" charset="0"/>
                                      <a:cs typeface="Century Schoolbook" charset="0"/>
                                    </a:rPr>
                                    <m:t>205</m:t>
                                  </m:r>
                                </m:e>
                                <m:e>
                                  <m:r>
                                    <a:rPr lang="en-US" sz="3200" b="0" i="1" smtClean="0">
                                      <a:latin typeface="Cambria Math" charset="0"/>
                                      <a:ea typeface="Century Schoolbook" charset="0"/>
                                      <a:cs typeface="Century Schoolbook" charset="0"/>
                                    </a:rPr>
                                    <m:t>206</m:t>
                                  </m:r>
                                </m:e>
                              </m:mr>
                            </m:m>
                          </m:e>
                        </m:d>
                      </m:oMath>
                    </m:oMathPara>
                  </a14:m>
                  <a:endParaRPr lang="en-US" sz="3200" dirty="0">
                    <a:latin typeface="Century Schoolbook" charset="0"/>
                    <a:ea typeface="Century Schoolbook" charset="0"/>
                    <a:cs typeface="Century Schoolbook"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258382" y="5541755"/>
                  <a:ext cx="3446841" cy="821187"/>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32282" y="5495590"/>
                  <a:ext cx="2101922" cy="913520"/>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 </a:t>
                  </a:r>
                  <a14:m>
                    <m:oMath xmlns:m="http://schemas.openxmlformats.org/officeDocument/2006/math">
                      <m:d>
                        <m:dPr>
                          <m:begChr m:val="["/>
                          <m:endChr m:val="]"/>
                          <m:ctrlPr>
                            <a:rPr lang="mr-IN" sz="3200" i="1" smtClean="0">
                              <a:latin typeface="Cambria Math" panose="02040503050406030204" pitchFamily="18" charset="0"/>
                              <a:ea typeface="Century Schoolbook" charset="0"/>
                              <a:cs typeface="Century Schoolbook" charset="0"/>
                            </a:rPr>
                          </m:ctrlPr>
                        </m:dPr>
                        <m:e>
                          <m:m>
                            <m:mPr>
                              <m:mcs>
                                <m:mc>
                                  <m:mcPr>
                                    <m:count m:val="3"/>
                                    <m:mcJc m:val="center"/>
                                  </m:mcPr>
                                </m:mc>
                              </m:mcs>
                              <m:ctrlPr>
                                <a:rPr lang="uk-UA" sz="3200" i="1" smtClean="0">
                                  <a:latin typeface="Cambria Math" panose="02040503050406030204" pitchFamily="18" charset="0"/>
                                  <a:ea typeface="Century Schoolbook" charset="0"/>
                                  <a:cs typeface="Century Schoolbook" charset="0"/>
                                </a:rPr>
                              </m:ctrlPr>
                            </m:mPr>
                            <m:mr>
                              <m:e>
                                <m:r>
                                  <m:rPr>
                                    <m:brk m:alnAt="7"/>
                                  </m:rPr>
                                  <a:rPr lang="en-US" sz="3200" b="0" i="1" smtClean="0">
                                    <a:latin typeface="Cambria Math" charset="0"/>
                                    <a:ea typeface="Century Schoolbook" charset="0"/>
                                    <a:cs typeface="Century Schoolbook" charset="0"/>
                                  </a:rPr>
                                  <m:t>1</m:t>
                                </m:r>
                              </m:e>
                              <m:e>
                                <m:r>
                                  <a:rPr lang="en-US" sz="3200" b="0" i="1" smtClean="0">
                                    <a:latin typeface="Cambria Math" charset="0"/>
                                    <a:ea typeface="Century Schoolbook" charset="0"/>
                                    <a:cs typeface="Century Schoolbook" charset="0"/>
                                  </a:rPr>
                                  <m:t>2</m:t>
                                </m:r>
                              </m:e>
                              <m:e>
                                <m:r>
                                  <a:rPr lang="en-US" sz="3200" b="0" i="1" smtClean="0">
                                    <a:latin typeface="Cambria Math" charset="0"/>
                                    <a:ea typeface="Century Schoolbook" charset="0"/>
                                    <a:cs typeface="Century Schoolbook" charset="0"/>
                                  </a:rPr>
                                  <m:t>3</m:t>
                                </m:r>
                              </m:e>
                            </m:mr>
                            <m:mr>
                              <m:e>
                                <m:r>
                                  <a:rPr lang="en-US" sz="3200" b="0" i="1" smtClean="0">
                                    <a:latin typeface="Cambria Math" charset="0"/>
                                    <a:ea typeface="Century Schoolbook" charset="0"/>
                                    <a:cs typeface="Century Schoolbook" charset="0"/>
                                  </a:rPr>
                                  <m:t>4</m:t>
                                </m:r>
                              </m:e>
                              <m:e>
                                <m:r>
                                  <a:rPr lang="en-US" sz="3200" b="0" i="1" smtClean="0">
                                    <a:latin typeface="Cambria Math" charset="0"/>
                                    <a:ea typeface="Century Schoolbook" charset="0"/>
                                    <a:cs typeface="Century Schoolbook" charset="0"/>
                                  </a:rPr>
                                  <m:t>5</m:t>
                                </m:r>
                              </m:e>
                              <m:e>
                                <m:r>
                                  <a:rPr lang="en-US" sz="3200" b="0" i="1" smtClean="0">
                                    <a:latin typeface="Cambria Math" charset="0"/>
                                    <a:ea typeface="Century Schoolbook" charset="0"/>
                                    <a:cs typeface="Century Schoolbook" charset="0"/>
                                  </a:rPr>
                                  <m:t>6</m:t>
                                </m:r>
                              </m:e>
                            </m:mr>
                          </m:m>
                        </m:e>
                      </m:d>
                    </m:oMath>
                  </a14:m>
                  <a:endParaRPr lang="en-US" sz="3200" dirty="0">
                    <a:latin typeface="Century Schoolbook" charset="0"/>
                    <a:ea typeface="Century Schoolbook" charset="0"/>
                    <a:cs typeface="Century Schoolbook"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32282" y="5495590"/>
                  <a:ext cx="2101922" cy="9135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855699" y="5494291"/>
                  <a:ext cx="1281185" cy="9135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sz="3200" i="1" smtClean="0">
                                <a:latin typeface="Cambria Math" panose="02040503050406030204" pitchFamily="18" charset="0"/>
                                <a:ea typeface="Century Schoolbook" charset="0"/>
                                <a:cs typeface="Century Schoolbook" charset="0"/>
                              </a:rPr>
                            </m:ctrlPr>
                          </m:dPr>
                          <m:e>
                            <m:m>
                              <m:mPr>
                                <m:mcs>
                                  <m:mc>
                                    <m:mcPr>
                                      <m:count m:val="1"/>
                                      <m:mcJc m:val="center"/>
                                    </m:mcPr>
                                  </m:mc>
                                </m:mcs>
                                <m:ctrlPr>
                                  <a:rPr lang="mr-IN" sz="3200" i="1" smtClean="0">
                                    <a:latin typeface="Cambria Math" panose="02040503050406030204" pitchFamily="18" charset="0"/>
                                    <a:ea typeface="Century Schoolbook" charset="0"/>
                                    <a:cs typeface="Century Schoolbook" charset="0"/>
                                  </a:rPr>
                                </m:ctrlPr>
                              </m:mPr>
                              <m:mr>
                                <m:e>
                                  <m:r>
                                    <m:rPr>
                                      <m:brk m:alnAt="7"/>
                                    </m:rPr>
                                    <a:rPr lang="en-US" sz="3200" b="0" i="1" smtClean="0">
                                      <a:latin typeface="Cambria Math" charset="0"/>
                                      <a:ea typeface="Century Schoolbook" charset="0"/>
                                      <a:cs typeface="Century Schoolbook" charset="0"/>
                                    </a:rPr>
                                    <m:t>1</m:t>
                                  </m:r>
                                  <m:r>
                                    <a:rPr lang="en-US" sz="3200" b="0" i="1" smtClean="0">
                                      <a:latin typeface="Cambria Math" charset="0"/>
                                      <a:ea typeface="Century Schoolbook" charset="0"/>
                                      <a:cs typeface="Century Schoolbook" charset="0"/>
                                    </a:rPr>
                                    <m:t>00</m:t>
                                  </m:r>
                                </m:e>
                              </m:mr>
                              <m:mr>
                                <m:e>
                                  <m:r>
                                    <a:rPr lang="en-US" sz="3200" b="0" i="1" smtClean="0">
                                      <a:latin typeface="Cambria Math" charset="0"/>
                                      <a:ea typeface="Century Schoolbook" charset="0"/>
                                      <a:cs typeface="Century Schoolbook" charset="0"/>
                                    </a:rPr>
                                    <m:t>200</m:t>
                                  </m:r>
                                </m:e>
                              </m:mr>
                            </m:m>
                          </m:e>
                        </m:d>
                      </m:oMath>
                    </m:oMathPara>
                  </a14:m>
                  <a:endParaRPr lang="en-US" sz="3200" dirty="0">
                    <a:latin typeface="Century Schoolbook" charset="0"/>
                    <a:ea typeface="Century Schoolbook" charset="0"/>
                    <a:cs typeface="Century Schoolbook"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855699" y="5494291"/>
                  <a:ext cx="1281185" cy="913520"/>
                </a:xfrm>
                <a:prstGeom prst="rect">
                  <a:avLst/>
                </a:prstGeom>
                <a:blipFill rotWithShape="0">
                  <a:blip r:embed="rId4"/>
                  <a:stretch>
                    <a:fillRect/>
                  </a:stretch>
                </a:blipFill>
              </p:spPr>
              <p:txBody>
                <a:bodyPr/>
                <a:lstStyle/>
                <a:p>
                  <a:r>
                    <a:rPr lang="en-US">
                      <a:noFill/>
                    </a:rPr>
                    <a:t> </a:t>
                  </a:r>
                </a:p>
              </p:txBody>
            </p:sp>
          </mc:Fallback>
        </mc:AlternateContent>
        <p:sp>
          <p:nvSpPr>
            <p:cNvPr id="7" name="TextBox 6"/>
            <p:cNvSpPr txBox="1"/>
            <p:nvPr/>
          </p:nvSpPr>
          <p:spPr>
            <a:xfrm>
              <a:off x="3071437" y="5690738"/>
              <a:ext cx="402674"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a:t>
              </a:r>
            </a:p>
          </p:txBody>
        </p:sp>
        <p:sp>
          <p:nvSpPr>
            <p:cNvPr id="8" name="TextBox 7"/>
            <p:cNvSpPr txBox="1"/>
            <p:nvPr/>
          </p:nvSpPr>
          <p:spPr>
            <a:xfrm>
              <a:off x="7618398" y="5677313"/>
              <a:ext cx="433132" cy="584775"/>
            </a:xfrm>
            <a:prstGeom prst="rect">
              <a:avLst/>
            </a:prstGeom>
            <a:noFill/>
          </p:spPr>
          <p:txBody>
            <a:bodyPr wrap="none" rtlCol="0">
              <a:spAutoFit/>
            </a:bodyPr>
            <a:lstStyle/>
            <a:p>
              <a:r>
                <a:rPr lang="en-US" sz="3200">
                  <a:latin typeface="Century Schoolbook" charset="0"/>
                  <a:ea typeface="Century Schoolbook" charset="0"/>
                  <a:cs typeface="Century Schoolbook" charset="0"/>
                </a:rPr>
                <a:t>=</a:t>
              </a:r>
            </a:p>
          </p:txBody>
        </p:sp>
      </p:grpSp>
      <p:grpSp>
        <p:nvGrpSpPr>
          <p:cNvPr id="9" name="Group 8"/>
          <p:cNvGrpSpPr/>
          <p:nvPr/>
        </p:nvGrpSpPr>
        <p:grpSpPr>
          <a:xfrm>
            <a:off x="632281" y="3215206"/>
            <a:ext cx="11072942" cy="925243"/>
            <a:chOff x="632281" y="3407028"/>
            <a:chExt cx="11072942" cy="925243"/>
          </a:xfrm>
        </p:grpSpPr>
        <mc:AlternateContent xmlns:mc="http://schemas.openxmlformats.org/markup-compatibility/2006" xmlns:a14="http://schemas.microsoft.com/office/drawing/2010/main">
          <mc:Choice Requires="a14">
            <p:sp>
              <p:nvSpPr>
                <p:cNvPr id="10" name="TextBox 9"/>
                <p:cNvSpPr txBox="1"/>
                <p:nvPr/>
              </p:nvSpPr>
              <p:spPr>
                <a:xfrm>
                  <a:off x="8258382" y="3418751"/>
                  <a:ext cx="3446841" cy="9135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sz="3200" i="1" smtClean="0">
                                <a:latin typeface="Cambria Math" panose="02040503050406030204" pitchFamily="18" charset="0"/>
                                <a:ea typeface="Century Schoolbook" charset="0"/>
                                <a:cs typeface="Century Schoolbook" charset="0"/>
                              </a:rPr>
                            </m:ctrlPr>
                          </m:dPr>
                          <m:e>
                            <m:m>
                              <m:mPr>
                                <m:mcs>
                                  <m:mc>
                                    <m:mcPr>
                                      <m:count m:val="3"/>
                                      <m:mcJc m:val="center"/>
                                    </m:mcPr>
                                  </m:mc>
                                </m:mcs>
                                <m:ctrlPr>
                                  <a:rPr lang="uk-UA" sz="3200" i="1" smtClean="0">
                                    <a:latin typeface="Cambria Math" panose="02040503050406030204" pitchFamily="18" charset="0"/>
                                    <a:ea typeface="Century Schoolbook" charset="0"/>
                                    <a:cs typeface="Century Schoolbook" charset="0"/>
                                  </a:rPr>
                                </m:ctrlPr>
                              </m:mPr>
                              <m:mr>
                                <m:e>
                                  <m:r>
                                    <m:rPr>
                                      <m:brk m:alnAt="7"/>
                                    </m:rPr>
                                    <a:rPr lang="en-US" sz="3200" b="0" i="1" smtClean="0">
                                      <a:latin typeface="Cambria Math" charset="0"/>
                                      <a:ea typeface="Century Schoolbook" charset="0"/>
                                      <a:cs typeface="Century Schoolbook" charset="0"/>
                                    </a:rPr>
                                    <m:t>1</m:t>
                                  </m:r>
                                  <m:r>
                                    <a:rPr lang="en-US" sz="3200" b="0" i="1" smtClean="0">
                                      <a:latin typeface="Cambria Math" charset="0"/>
                                      <a:ea typeface="Century Schoolbook" charset="0"/>
                                      <a:cs typeface="Century Schoolbook" charset="0"/>
                                    </a:rPr>
                                    <m:t>01</m:t>
                                  </m:r>
                                </m:e>
                                <m:e>
                                  <m:r>
                                    <a:rPr lang="en-US" sz="3200" b="0" i="1" smtClean="0">
                                      <a:latin typeface="Cambria Math" charset="0"/>
                                      <a:ea typeface="Century Schoolbook" charset="0"/>
                                      <a:cs typeface="Century Schoolbook" charset="0"/>
                                    </a:rPr>
                                    <m:t>202</m:t>
                                  </m:r>
                                </m:e>
                                <m:e>
                                  <m:r>
                                    <a:rPr lang="en-US" sz="3200" b="0" i="1" smtClean="0">
                                      <a:latin typeface="Cambria Math" charset="0"/>
                                      <a:ea typeface="Century Schoolbook" charset="0"/>
                                      <a:cs typeface="Century Schoolbook" charset="0"/>
                                    </a:rPr>
                                    <m:t>303</m:t>
                                  </m:r>
                                </m:e>
                              </m:mr>
                              <m:mr>
                                <m:e>
                                  <m:r>
                                    <a:rPr lang="en-US" sz="3200" b="0" i="1" smtClean="0">
                                      <a:latin typeface="Cambria Math" charset="0"/>
                                      <a:ea typeface="Century Schoolbook" charset="0"/>
                                      <a:cs typeface="Century Schoolbook" charset="0"/>
                                    </a:rPr>
                                    <m:t>104</m:t>
                                  </m:r>
                                </m:e>
                                <m:e>
                                  <m:r>
                                    <a:rPr lang="en-US" sz="3200" b="0" i="1" smtClean="0">
                                      <a:latin typeface="Cambria Math" charset="0"/>
                                      <a:ea typeface="Century Schoolbook" charset="0"/>
                                      <a:cs typeface="Century Schoolbook" charset="0"/>
                                    </a:rPr>
                                    <m:t>205</m:t>
                                  </m:r>
                                </m:e>
                                <m:e>
                                  <m:r>
                                    <a:rPr lang="en-US" sz="3200" b="0" i="1" smtClean="0">
                                      <a:latin typeface="Cambria Math" charset="0"/>
                                      <a:ea typeface="Century Schoolbook" charset="0"/>
                                      <a:cs typeface="Century Schoolbook" charset="0"/>
                                    </a:rPr>
                                    <m:t>306</m:t>
                                  </m:r>
                                </m:e>
                              </m:mr>
                            </m:m>
                          </m:e>
                        </m:d>
                      </m:oMath>
                    </m:oMathPara>
                  </a14:m>
                  <a:endParaRPr lang="en-US" sz="3200" dirty="0">
                    <a:latin typeface="Century Schoolbook" charset="0"/>
                    <a:ea typeface="Century Schoolbook" charset="0"/>
                    <a:cs typeface="Century Schoolbook"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8258382" y="3418751"/>
                  <a:ext cx="3446841" cy="91352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843900" y="3473366"/>
                  <a:ext cx="345524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sz="3200" i="1" smtClean="0">
                                <a:latin typeface="Cambria Math" panose="02040503050406030204" pitchFamily="18" charset="0"/>
                                <a:ea typeface="Century Schoolbook" charset="0"/>
                                <a:cs typeface="Century Schoolbook" charset="0"/>
                              </a:rPr>
                            </m:ctrlPr>
                          </m:dPr>
                          <m:e>
                            <m:m>
                              <m:mPr>
                                <m:mcs>
                                  <m:mc>
                                    <m:mcPr>
                                      <m:count m:val="3"/>
                                      <m:mcJc m:val="center"/>
                                    </m:mcPr>
                                  </m:mc>
                                </m:mcs>
                                <m:ctrlPr>
                                  <a:rPr lang="mr-IN" sz="3200" i="1" smtClean="0">
                                    <a:latin typeface="Cambria Math" panose="02040503050406030204" pitchFamily="18" charset="0"/>
                                    <a:ea typeface="Century Schoolbook" charset="0"/>
                                    <a:cs typeface="Century Schoolbook" charset="0"/>
                                  </a:rPr>
                                </m:ctrlPr>
                              </m:mPr>
                              <m:mr>
                                <m:e>
                                  <m:r>
                                    <m:rPr>
                                      <m:brk m:alnAt="7"/>
                                    </m:rPr>
                                    <a:rPr lang="en-US" sz="3200" b="0" i="1" smtClean="0">
                                      <a:latin typeface="Cambria Math" charset="0"/>
                                      <a:ea typeface="Century Schoolbook" charset="0"/>
                                      <a:cs typeface="Century Schoolbook" charset="0"/>
                                    </a:rPr>
                                    <m:t>1</m:t>
                                  </m:r>
                                  <m:r>
                                    <a:rPr lang="en-US" sz="3200" b="0" i="1" smtClean="0">
                                      <a:latin typeface="Cambria Math" charset="0"/>
                                      <a:ea typeface="Century Schoolbook" charset="0"/>
                                      <a:cs typeface="Century Schoolbook" charset="0"/>
                                    </a:rPr>
                                    <m:t>00</m:t>
                                  </m:r>
                                </m:e>
                                <m:e>
                                  <m:r>
                                    <a:rPr lang="en-US" sz="3200" b="0" i="1" smtClean="0">
                                      <a:latin typeface="Cambria Math" charset="0"/>
                                      <a:ea typeface="Century Schoolbook" charset="0"/>
                                      <a:cs typeface="Century Schoolbook" charset="0"/>
                                    </a:rPr>
                                    <m:t>200</m:t>
                                  </m:r>
                                </m:e>
                                <m:e>
                                  <m:r>
                                    <a:rPr lang="en-US" sz="3200" b="0" i="1" smtClean="0">
                                      <a:latin typeface="Cambria Math" charset="0"/>
                                      <a:ea typeface="Century Schoolbook" charset="0"/>
                                      <a:cs typeface="Century Schoolbook" charset="0"/>
                                    </a:rPr>
                                    <m:t>300</m:t>
                                  </m:r>
                                </m:e>
                              </m:mr>
                            </m:m>
                          </m:e>
                        </m:d>
                      </m:oMath>
                    </m:oMathPara>
                  </a14:m>
                  <a:endParaRPr lang="en-US" sz="3200" dirty="0">
                    <a:latin typeface="Century Schoolbook" charset="0"/>
                    <a:ea typeface="Century Schoolbook" charset="0"/>
                    <a:cs typeface="Century Schoolbook"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3843900" y="3473366"/>
                  <a:ext cx="3455241"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32281" y="3407028"/>
                  <a:ext cx="2101922" cy="913520"/>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 </a:t>
                  </a:r>
                  <a14:m>
                    <m:oMath xmlns:m="http://schemas.openxmlformats.org/officeDocument/2006/math">
                      <m:d>
                        <m:dPr>
                          <m:begChr m:val="["/>
                          <m:endChr m:val="]"/>
                          <m:ctrlPr>
                            <a:rPr lang="mr-IN" sz="3200" i="1" smtClean="0">
                              <a:latin typeface="Cambria Math" panose="02040503050406030204" pitchFamily="18" charset="0"/>
                              <a:ea typeface="Century Schoolbook" charset="0"/>
                              <a:cs typeface="Century Schoolbook" charset="0"/>
                            </a:rPr>
                          </m:ctrlPr>
                        </m:dPr>
                        <m:e>
                          <m:m>
                            <m:mPr>
                              <m:mcs>
                                <m:mc>
                                  <m:mcPr>
                                    <m:count m:val="3"/>
                                    <m:mcJc m:val="center"/>
                                  </m:mcPr>
                                </m:mc>
                              </m:mcs>
                              <m:ctrlPr>
                                <a:rPr lang="uk-UA" sz="3200" i="1" smtClean="0">
                                  <a:latin typeface="Cambria Math" panose="02040503050406030204" pitchFamily="18" charset="0"/>
                                  <a:ea typeface="Century Schoolbook" charset="0"/>
                                  <a:cs typeface="Century Schoolbook" charset="0"/>
                                </a:rPr>
                              </m:ctrlPr>
                            </m:mPr>
                            <m:mr>
                              <m:e>
                                <m:r>
                                  <m:rPr>
                                    <m:brk m:alnAt="7"/>
                                  </m:rPr>
                                  <a:rPr lang="en-US" sz="3200" b="0" i="1" smtClean="0">
                                    <a:latin typeface="Cambria Math" charset="0"/>
                                    <a:ea typeface="Century Schoolbook" charset="0"/>
                                    <a:cs typeface="Century Schoolbook" charset="0"/>
                                  </a:rPr>
                                  <m:t>1</m:t>
                                </m:r>
                              </m:e>
                              <m:e>
                                <m:r>
                                  <a:rPr lang="en-US" sz="3200" b="0" i="1" smtClean="0">
                                    <a:latin typeface="Cambria Math" charset="0"/>
                                    <a:ea typeface="Century Schoolbook" charset="0"/>
                                    <a:cs typeface="Century Schoolbook" charset="0"/>
                                  </a:rPr>
                                  <m:t>2</m:t>
                                </m:r>
                              </m:e>
                              <m:e>
                                <m:r>
                                  <a:rPr lang="en-US" sz="3200" b="0" i="1" smtClean="0">
                                    <a:latin typeface="Cambria Math" charset="0"/>
                                    <a:ea typeface="Century Schoolbook" charset="0"/>
                                    <a:cs typeface="Century Schoolbook" charset="0"/>
                                  </a:rPr>
                                  <m:t>3</m:t>
                                </m:r>
                              </m:e>
                            </m:mr>
                            <m:mr>
                              <m:e>
                                <m:r>
                                  <a:rPr lang="en-US" sz="3200" b="0" i="1" smtClean="0">
                                    <a:latin typeface="Cambria Math" charset="0"/>
                                    <a:ea typeface="Century Schoolbook" charset="0"/>
                                    <a:cs typeface="Century Schoolbook" charset="0"/>
                                  </a:rPr>
                                  <m:t>4</m:t>
                                </m:r>
                              </m:e>
                              <m:e>
                                <m:r>
                                  <a:rPr lang="en-US" sz="3200" b="0" i="1" smtClean="0">
                                    <a:latin typeface="Cambria Math" charset="0"/>
                                    <a:ea typeface="Century Schoolbook" charset="0"/>
                                    <a:cs typeface="Century Schoolbook" charset="0"/>
                                  </a:rPr>
                                  <m:t>5</m:t>
                                </m:r>
                              </m:e>
                              <m:e>
                                <m:r>
                                  <a:rPr lang="en-US" sz="3200" b="0" i="1" smtClean="0">
                                    <a:latin typeface="Cambria Math" charset="0"/>
                                    <a:ea typeface="Century Schoolbook" charset="0"/>
                                    <a:cs typeface="Century Schoolbook" charset="0"/>
                                  </a:rPr>
                                  <m:t>6</m:t>
                                </m:r>
                              </m:e>
                            </m:mr>
                          </m:m>
                        </m:e>
                      </m:d>
                    </m:oMath>
                  </a14:m>
                  <a:endParaRPr lang="en-US" sz="3200" dirty="0">
                    <a:latin typeface="Century Schoolbook" charset="0"/>
                    <a:ea typeface="Century Schoolbook" charset="0"/>
                    <a:cs typeface="Century Schoolbook"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32281" y="3407028"/>
                  <a:ext cx="2101922" cy="913520"/>
                </a:xfrm>
                <a:prstGeom prst="rect">
                  <a:avLst/>
                </a:prstGeom>
                <a:blipFill rotWithShape="0">
                  <a:blip r:embed="rId7"/>
                  <a:stretch>
                    <a:fillRect/>
                  </a:stretch>
                </a:blipFill>
              </p:spPr>
              <p:txBody>
                <a:bodyPr/>
                <a:lstStyle/>
                <a:p>
                  <a:r>
                    <a:rPr lang="en-US">
                      <a:noFill/>
                    </a:rPr>
                    <a:t> </a:t>
                  </a:r>
                </a:p>
              </p:txBody>
            </p:sp>
          </mc:Fallback>
        </mc:AlternateContent>
        <p:sp>
          <p:nvSpPr>
            <p:cNvPr id="13" name="TextBox 12"/>
            <p:cNvSpPr txBox="1"/>
            <p:nvPr/>
          </p:nvSpPr>
          <p:spPr>
            <a:xfrm>
              <a:off x="3071437" y="3602177"/>
              <a:ext cx="402674"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a:t>
              </a:r>
            </a:p>
          </p:txBody>
        </p:sp>
        <p:sp>
          <p:nvSpPr>
            <p:cNvPr id="14" name="TextBox 13"/>
            <p:cNvSpPr txBox="1"/>
            <p:nvPr/>
          </p:nvSpPr>
          <p:spPr>
            <a:xfrm>
              <a:off x="7668930" y="3559677"/>
              <a:ext cx="433132" cy="584775"/>
            </a:xfrm>
            <a:prstGeom prst="rect">
              <a:avLst/>
            </a:prstGeom>
            <a:noFill/>
          </p:spPr>
          <p:txBody>
            <a:bodyPr wrap="none" rtlCol="0">
              <a:spAutoFit/>
            </a:bodyPr>
            <a:lstStyle/>
            <a:p>
              <a:r>
                <a:rPr lang="en-US" sz="3200">
                  <a:latin typeface="Century Schoolbook" charset="0"/>
                  <a:ea typeface="Century Schoolbook" charset="0"/>
                  <a:cs typeface="Century Schoolbook" charset="0"/>
                </a:rPr>
                <a:t>=</a:t>
              </a:r>
            </a:p>
          </p:txBody>
        </p:sp>
      </p:grpSp>
      <p:grpSp>
        <p:nvGrpSpPr>
          <p:cNvPr id="15" name="Group 14"/>
          <p:cNvGrpSpPr/>
          <p:nvPr/>
        </p:nvGrpSpPr>
        <p:grpSpPr>
          <a:xfrm>
            <a:off x="1344976" y="896058"/>
            <a:ext cx="9169704" cy="1735096"/>
            <a:chOff x="1344976" y="1353258"/>
            <a:chExt cx="9169704" cy="1735096"/>
          </a:xfrm>
        </p:grpSpPr>
        <mc:AlternateContent xmlns:mc="http://schemas.openxmlformats.org/markup-compatibility/2006" xmlns:a14="http://schemas.microsoft.com/office/drawing/2010/main">
          <mc:Choice Requires="a14">
            <p:sp>
              <p:nvSpPr>
                <p:cNvPr id="16" name="TextBox 15"/>
                <p:cNvSpPr txBox="1"/>
                <p:nvPr/>
              </p:nvSpPr>
              <p:spPr>
                <a:xfrm>
                  <a:off x="1344976" y="1453739"/>
                  <a:ext cx="676532" cy="1634615"/>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mr-IN" sz="3200" i="1" smtClean="0">
                                <a:latin typeface="Cambria Math" panose="02040503050406030204" pitchFamily="18" charset="0"/>
                                <a:ea typeface="Century Schoolbook" charset="0"/>
                                <a:cs typeface="Century Schoolbook" charset="0"/>
                              </a:rPr>
                            </m:ctrlPr>
                          </m:dPr>
                          <m:e>
                            <m:m>
                              <m:mPr>
                                <m:mcs>
                                  <m:mc>
                                    <m:mcPr>
                                      <m:count m:val="1"/>
                                      <m:mcJc m:val="center"/>
                                    </m:mcPr>
                                  </m:mc>
                                </m:mcs>
                                <m:ctrlPr>
                                  <a:rPr lang="mr-IN" sz="3200" i="1" smtClean="0">
                                    <a:latin typeface="Cambria Math" panose="02040503050406030204" pitchFamily="18" charset="0"/>
                                    <a:ea typeface="Century Schoolbook" charset="0"/>
                                    <a:cs typeface="Century Schoolbook" charset="0"/>
                                  </a:rPr>
                                </m:ctrlPr>
                              </m:mPr>
                              <m:mr>
                                <m:e>
                                  <m:r>
                                    <m:rPr>
                                      <m:brk m:alnAt="7"/>
                                    </m:rPr>
                                    <a:rPr lang="en-US" sz="3200" b="0" i="1" smtClean="0">
                                      <a:latin typeface="Cambria Math" charset="0"/>
                                      <a:ea typeface="Century Schoolbook" charset="0"/>
                                      <a:cs typeface="Century Schoolbook" charset="0"/>
                                    </a:rPr>
                                    <m:t>1</m:t>
                                  </m:r>
                                </m:e>
                              </m:mr>
                              <m:mr>
                                <m:e>
                                  <m:eqArr>
                                    <m:eqArrPr>
                                      <m:ctrlPr>
                                        <a:rPr lang="mr-IN" sz="3200" i="1" smtClean="0">
                                          <a:latin typeface="Cambria Math" panose="02040503050406030204" pitchFamily="18" charset="0"/>
                                          <a:ea typeface="Century Schoolbook" charset="0"/>
                                          <a:cs typeface="Century Schoolbook" charset="0"/>
                                        </a:rPr>
                                      </m:ctrlPr>
                                    </m:eqArrPr>
                                    <m:e>
                                      <m:m>
                                        <m:mPr>
                                          <m:mcs>
                                            <m:mc>
                                              <m:mcPr>
                                                <m:count m:val="1"/>
                                                <m:mcJc m:val="center"/>
                                              </m:mcPr>
                                            </m:mc>
                                          </m:mcs>
                                          <m:ctrlPr>
                                            <a:rPr lang="mr-IN" sz="3200" i="1" smtClean="0">
                                              <a:latin typeface="Cambria Math" panose="02040503050406030204" pitchFamily="18" charset="0"/>
                                              <a:ea typeface="Century Schoolbook" charset="0"/>
                                              <a:cs typeface="Century Schoolbook" charset="0"/>
                                            </a:rPr>
                                          </m:ctrlPr>
                                        </m:mPr>
                                        <m:mr>
                                          <m:e>
                                            <m:r>
                                              <m:rPr>
                                                <m:brk m:alnAt="7"/>
                                              </m:rPr>
                                              <a:rPr lang="en-US" sz="3200" b="0" i="1" smtClean="0">
                                                <a:latin typeface="Cambria Math" charset="0"/>
                                                <a:ea typeface="Century Schoolbook" charset="0"/>
                                                <a:cs typeface="Century Schoolbook" charset="0"/>
                                              </a:rPr>
                                              <m:t>2</m:t>
                                            </m:r>
                                          </m:e>
                                        </m:mr>
                                        <m:mr>
                                          <m:e>
                                            <m:r>
                                              <a:rPr lang="en-US" sz="3200" b="0" i="1" smtClean="0">
                                                <a:latin typeface="Cambria Math" charset="0"/>
                                                <a:ea typeface="Century Schoolbook" charset="0"/>
                                                <a:cs typeface="Century Schoolbook" charset="0"/>
                                              </a:rPr>
                                              <m:t>3</m:t>
                                            </m:r>
                                          </m:e>
                                        </m:mr>
                                      </m:m>
                                    </m:e>
                                    <m:e>
                                      <m:r>
                                        <a:rPr lang="en-US" sz="3200" b="0" i="1" smtClean="0">
                                          <a:latin typeface="Cambria Math" charset="0"/>
                                          <a:ea typeface="Century Schoolbook" charset="0"/>
                                          <a:cs typeface="Century Schoolbook" charset="0"/>
                                        </a:rPr>
                                        <m:t>4</m:t>
                                      </m:r>
                                    </m:e>
                                  </m:eqArr>
                                </m:e>
                              </m:mr>
                            </m:m>
                          </m:e>
                        </m:d>
                      </m:oMath>
                    </m:oMathPara>
                  </a14:m>
                  <a:endParaRPr lang="en-US" dirty="0">
                    <a:latin typeface="Century Schoolbook" charset="0"/>
                    <a:ea typeface="Century Schoolbook" charset="0"/>
                    <a:cs typeface="Century Schoolbook"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344976" y="1453739"/>
                  <a:ext cx="676532" cy="163461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042333" y="1753928"/>
                  <a:ext cx="796693" cy="492443"/>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sz="3200" b="0" i="1" smtClean="0">
                            <a:latin typeface="Cambria Math" charset="0"/>
                            <a:ea typeface="Century Schoolbook" charset="0"/>
                            <a:cs typeface="Century Schoolbook" charset="0"/>
                          </a:rPr>
                          <m:t>100</m:t>
                        </m:r>
                      </m:oMath>
                    </m:oMathPara>
                  </a14:m>
                  <a:endParaRPr lang="en-US" dirty="0">
                    <a:latin typeface="Century Schoolbook" charset="0"/>
                    <a:ea typeface="Century Schoolbook" charset="0"/>
                    <a:cs typeface="Century Schoolbook"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5042333" y="1753928"/>
                  <a:ext cx="796693" cy="492443"/>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9382895" y="1353258"/>
                  <a:ext cx="1131785" cy="1642822"/>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mr-IN" sz="3200" i="1" smtClean="0">
                                <a:latin typeface="Cambria Math" panose="02040503050406030204" pitchFamily="18" charset="0"/>
                                <a:ea typeface="Century Schoolbook" charset="0"/>
                                <a:cs typeface="Century Schoolbook" charset="0"/>
                              </a:rPr>
                            </m:ctrlPr>
                          </m:dPr>
                          <m:e>
                            <m:m>
                              <m:mPr>
                                <m:mcs>
                                  <m:mc>
                                    <m:mcPr>
                                      <m:count m:val="1"/>
                                      <m:mcJc m:val="center"/>
                                    </m:mcPr>
                                  </m:mc>
                                </m:mcs>
                                <m:ctrlPr>
                                  <a:rPr lang="mr-IN" sz="3200" i="1" smtClean="0">
                                    <a:latin typeface="Cambria Math" panose="02040503050406030204" pitchFamily="18" charset="0"/>
                                    <a:ea typeface="Century Schoolbook" charset="0"/>
                                    <a:cs typeface="Century Schoolbook" charset="0"/>
                                  </a:rPr>
                                </m:ctrlPr>
                              </m:mPr>
                              <m:mr>
                                <m:e>
                                  <m:r>
                                    <m:rPr>
                                      <m:brk m:alnAt="7"/>
                                    </m:rPr>
                                    <a:rPr lang="en-US" sz="3200" b="0" i="1" smtClean="0">
                                      <a:latin typeface="Cambria Math" charset="0"/>
                                      <a:ea typeface="Century Schoolbook" charset="0"/>
                                      <a:cs typeface="Century Schoolbook" charset="0"/>
                                    </a:rPr>
                                    <m:t>1</m:t>
                                  </m:r>
                                  <m:r>
                                    <a:rPr lang="en-US" sz="3200" b="0" i="1" smtClean="0">
                                      <a:latin typeface="Cambria Math" charset="0"/>
                                      <a:ea typeface="Century Schoolbook" charset="0"/>
                                      <a:cs typeface="Century Schoolbook" charset="0"/>
                                    </a:rPr>
                                    <m:t>01</m:t>
                                  </m:r>
                                </m:e>
                              </m:mr>
                              <m:mr>
                                <m:e>
                                  <m:eqArr>
                                    <m:eqArrPr>
                                      <m:ctrlPr>
                                        <a:rPr lang="mr-IN" sz="3200" i="1" smtClean="0">
                                          <a:latin typeface="Cambria Math" panose="02040503050406030204" pitchFamily="18" charset="0"/>
                                          <a:ea typeface="Century Schoolbook" charset="0"/>
                                          <a:cs typeface="Century Schoolbook" charset="0"/>
                                        </a:rPr>
                                      </m:ctrlPr>
                                    </m:eqArrPr>
                                    <m:e>
                                      <m:m>
                                        <m:mPr>
                                          <m:mcs>
                                            <m:mc>
                                              <m:mcPr>
                                                <m:count m:val="1"/>
                                                <m:mcJc m:val="center"/>
                                              </m:mcPr>
                                            </m:mc>
                                          </m:mcs>
                                          <m:ctrlPr>
                                            <a:rPr lang="mr-IN" sz="3200" i="1" smtClean="0">
                                              <a:latin typeface="Cambria Math" panose="02040503050406030204" pitchFamily="18" charset="0"/>
                                              <a:ea typeface="Century Schoolbook" charset="0"/>
                                              <a:cs typeface="Century Schoolbook" charset="0"/>
                                            </a:rPr>
                                          </m:ctrlPr>
                                        </m:mPr>
                                        <m:mr>
                                          <m:e>
                                            <m:r>
                                              <m:rPr>
                                                <m:brk m:alnAt="7"/>
                                              </m:rPr>
                                              <a:rPr lang="en-US" sz="3200" b="0" i="1" smtClean="0">
                                                <a:latin typeface="Cambria Math" charset="0"/>
                                                <a:ea typeface="Century Schoolbook" charset="0"/>
                                                <a:cs typeface="Century Schoolbook" charset="0"/>
                                              </a:rPr>
                                              <m:t>1</m:t>
                                            </m:r>
                                            <m:r>
                                              <a:rPr lang="en-US" sz="3200" b="0" i="1" smtClean="0">
                                                <a:latin typeface="Cambria Math" charset="0"/>
                                                <a:ea typeface="Century Schoolbook" charset="0"/>
                                                <a:cs typeface="Century Schoolbook" charset="0"/>
                                              </a:rPr>
                                              <m:t>02</m:t>
                                            </m:r>
                                          </m:e>
                                        </m:mr>
                                        <m:mr>
                                          <m:e>
                                            <m:r>
                                              <a:rPr lang="en-US" sz="3200" b="0" i="1" smtClean="0">
                                                <a:latin typeface="Cambria Math" charset="0"/>
                                                <a:ea typeface="Century Schoolbook" charset="0"/>
                                                <a:cs typeface="Century Schoolbook" charset="0"/>
                                              </a:rPr>
                                              <m:t>103</m:t>
                                            </m:r>
                                          </m:e>
                                        </m:mr>
                                      </m:m>
                                    </m:e>
                                    <m:e>
                                      <m:r>
                                        <a:rPr lang="en-US" sz="3200" b="0" i="1" smtClean="0">
                                          <a:latin typeface="Cambria Math" charset="0"/>
                                          <a:ea typeface="Century Schoolbook" charset="0"/>
                                          <a:cs typeface="Century Schoolbook" charset="0"/>
                                        </a:rPr>
                                        <m:t>104</m:t>
                                      </m:r>
                                    </m:e>
                                  </m:eqArr>
                                </m:e>
                              </m:mr>
                            </m:m>
                          </m:e>
                        </m:d>
                      </m:oMath>
                    </m:oMathPara>
                  </a14:m>
                  <a:endParaRPr lang="en-US" dirty="0">
                    <a:latin typeface="Century Schoolbook" charset="0"/>
                    <a:ea typeface="Century Schoolbook" charset="0"/>
                    <a:cs typeface="Century Schoolbook"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9382895" y="1353258"/>
                  <a:ext cx="1131785" cy="1642822"/>
                </a:xfrm>
                <a:prstGeom prst="rect">
                  <a:avLst/>
                </a:prstGeom>
                <a:blipFill rotWithShape="0">
                  <a:blip r:embed="rId10"/>
                  <a:stretch>
                    <a:fillRect/>
                  </a:stretch>
                </a:blipFill>
              </p:spPr>
              <p:txBody>
                <a:bodyPr/>
                <a:lstStyle/>
                <a:p>
                  <a:r>
                    <a:rPr lang="en-US">
                      <a:noFill/>
                    </a:rPr>
                    <a:t> </a:t>
                  </a:r>
                </a:p>
              </p:txBody>
            </p:sp>
          </mc:Fallback>
        </mc:AlternateContent>
        <p:sp>
          <p:nvSpPr>
            <p:cNvPr id="19" name="TextBox 18"/>
            <p:cNvSpPr txBox="1"/>
            <p:nvPr/>
          </p:nvSpPr>
          <p:spPr>
            <a:xfrm>
              <a:off x="3071437" y="2036788"/>
              <a:ext cx="402674"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a:t>
              </a:r>
            </a:p>
          </p:txBody>
        </p:sp>
        <p:sp>
          <p:nvSpPr>
            <p:cNvPr id="20" name="TextBox 19"/>
            <p:cNvSpPr txBox="1"/>
            <p:nvPr/>
          </p:nvSpPr>
          <p:spPr>
            <a:xfrm>
              <a:off x="7668930" y="1882281"/>
              <a:ext cx="433132"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a:t>
              </a:r>
            </a:p>
          </p:txBody>
        </p:sp>
      </p:grpSp>
      <p:sp>
        <p:nvSpPr>
          <p:cNvPr id="21" name="Rectangle 20"/>
          <p:cNvSpPr/>
          <p:nvPr/>
        </p:nvSpPr>
        <p:spPr>
          <a:xfrm>
            <a:off x="7299141" y="748755"/>
            <a:ext cx="3732274" cy="1937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57996" y="2768507"/>
            <a:ext cx="4406082" cy="17493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320363" y="4739797"/>
            <a:ext cx="4406082" cy="13637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6B3E0F8E-84CD-42EB-BAC2-78C79BC792FE}"/>
                  </a:ext>
                </a:extLst>
              </p14:cNvPr>
              <p14:cNvContentPartPr/>
              <p14:nvPr/>
            </p14:nvContentPartPr>
            <p14:xfrm>
              <a:off x="1200240" y="1015920"/>
              <a:ext cx="10757160" cy="5620320"/>
            </p14:xfrm>
          </p:contentPart>
        </mc:Choice>
        <mc:Fallback xmlns="">
          <p:pic>
            <p:nvPicPr>
              <p:cNvPr id="24" name="Ink 23">
                <a:extLst>
                  <a:ext uri="{FF2B5EF4-FFF2-40B4-BE49-F238E27FC236}">
                    <a16:creationId xmlns:a16="http://schemas.microsoft.com/office/drawing/2014/main" id="{6B3E0F8E-84CD-42EB-BAC2-78C79BC792FE}"/>
                  </a:ext>
                </a:extLst>
              </p:cNvPr>
              <p:cNvPicPr/>
              <p:nvPr/>
            </p:nvPicPr>
            <p:blipFill>
              <a:blip r:embed="rId12"/>
              <a:stretch>
                <a:fillRect/>
              </a:stretch>
            </p:blipFill>
            <p:spPr>
              <a:xfrm>
                <a:off x="1190880" y="1006560"/>
                <a:ext cx="10775880" cy="5639040"/>
              </a:xfrm>
              <a:prstGeom prst="rect">
                <a:avLst/>
              </a:prstGeom>
            </p:spPr>
          </p:pic>
        </mc:Fallback>
      </mc:AlternateContent>
    </p:spTree>
    <p:extLst>
      <p:ext uri="{BB962C8B-B14F-4D97-AF65-F5344CB8AC3E}">
        <p14:creationId xmlns:p14="http://schemas.microsoft.com/office/powerpoint/2010/main" val="221876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a:xfrm>
            <a:off x="172278" y="136526"/>
            <a:ext cx="10789693" cy="6784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bg1"/>
                </a:solidFill>
                <a:latin typeface="+mn-lt"/>
              </a:rPr>
              <a:t>OR</a:t>
            </a:r>
            <a:endParaRPr lang="en-US" sz="3200" b="1" dirty="0">
              <a:solidFill>
                <a:schemeClr val="bg1"/>
              </a:solidFill>
              <a:latin typeface="+mn-lt"/>
            </a:endParaRPr>
          </a:p>
        </p:txBody>
      </p:sp>
      <p:sp>
        <p:nvSpPr>
          <p:cNvPr id="3" name="Content Placeholder 2"/>
          <p:cNvSpPr>
            <a:spLocks noGrp="1"/>
          </p:cNvSpPr>
          <p:nvPr>
            <p:ph idx="1"/>
          </p:nvPr>
        </p:nvSpPr>
        <p:spPr>
          <a:xfrm>
            <a:off x="510208" y="1189520"/>
            <a:ext cx="11353800" cy="5032375"/>
          </a:xfrm>
        </p:spPr>
        <p:txBody>
          <a:bodyPr>
            <a:normAutofit/>
          </a:bodyPr>
          <a:lstStyle/>
          <a:p>
            <a:endParaRPr lang="en-US" sz="3200" dirty="0" smtClean="0"/>
          </a:p>
          <a:p>
            <a:pPr marL="0" indent="0">
              <a:buNone/>
            </a:pPr>
            <a:r>
              <a:rPr lang="en-US" sz="3200" dirty="0" smtClean="0"/>
              <a:t>X1       X2          OR</a:t>
            </a:r>
          </a:p>
          <a:p>
            <a:pPr marL="0" indent="0">
              <a:buNone/>
            </a:pPr>
            <a:r>
              <a:rPr lang="en-US" sz="3200" dirty="0" smtClean="0"/>
              <a:t>0           0            0</a:t>
            </a:r>
          </a:p>
          <a:p>
            <a:pPr marL="0" indent="0">
              <a:buNone/>
            </a:pPr>
            <a:r>
              <a:rPr lang="en-US" sz="3200" dirty="0" smtClean="0"/>
              <a:t>0            1           1</a:t>
            </a:r>
          </a:p>
          <a:p>
            <a:pPr marL="0" indent="0">
              <a:buNone/>
            </a:pPr>
            <a:r>
              <a:rPr lang="en-US" sz="3200" dirty="0" smtClean="0"/>
              <a:t>1            0           1</a:t>
            </a:r>
          </a:p>
          <a:p>
            <a:pPr marL="0" indent="0">
              <a:buNone/>
            </a:pPr>
            <a:r>
              <a:rPr lang="en-US" sz="3200" dirty="0" smtClean="0"/>
              <a:t>1            1           1</a:t>
            </a:r>
          </a:p>
        </p:txBody>
      </p:sp>
      <mc:AlternateContent xmlns:mc="http://schemas.openxmlformats.org/markup-compatibility/2006" xmlns:a14="http://schemas.microsoft.com/office/drawing/2010/main">
        <mc:Choice Requires="a14">
          <p:sp>
            <p:nvSpPr>
              <p:cNvPr id="2" name="Rectangle 1"/>
              <p:cNvSpPr/>
              <p:nvPr/>
            </p:nvSpPr>
            <p:spPr>
              <a:xfrm>
                <a:off x="7833747" y="1467785"/>
                <a:ext cx="2390116"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ea typeface="Century Schoolbook" charset="0"/>
                              <a:cs typeface="Century Schoolbook" charset="0"/>
                            </a:rPr>
                          </m:ctrlPr>
                        </m:sSupPr>
                        <m:e>
                          <m:r>
                            <a:rPr lang="en-US" sz="2800" i="1">
                              <a:latin typeface="Cambria Math" charset="0"/>
                              <a:ea typeface="Century Schoolbook" charset="0"/>
                              <a:cs typeface="Century Schoolbook" charset="0"/>
                            </a:rPr>
                            <m:t>𝑤</m:t>
                          </m:r>
                        </m:e>
                        <m:sup>
                          <m:r>
                            <a:rPr lang="en-US" sz="2800" i="1">
                              <a:latin typeface="Cambria Math" charset="0"/>
                              <a:ea typeface="Century Schoolbook" charset="0"/>
                              <a:cs typeface="Century Schoolbook" charset="0"/>
                            </a:rPr>
                            <m:t>𝑇</m:t>
                          </m:r>
                        </m:sup>
                      </m:sSup>
                      <m:r>
                        <a:rPr lang="en-US" sz="2800" i="1">
                          <a:latin typeface="Cambria Math" charset="0"/>
                          <a:ea typeface="Century Schoolbook" charset="0"/>
                          <a:cs typeface="Century Schoolbook" charset="0"/>
                        </a:rPr>
                        <m:t>𝑥</m:t>
                      </m:r>
                      <m:r>
                        <a:rPr lang="en-US" sz="2800" i="1">
                          <a:latin typeface="Cambria Math" charset="0"/>
                          <a:ea typeface="Century Schoolbook" charset="0"/>
                          <a:cs typeface="Century Schoolbook" charset="0"/>
                        </a:rPr>
                        <m:t>+</m:t>
                      </m:r>
                      <m:r>
                        <a:rPr lang="en-US" sz="2800" i="1">
                          <a:latin typeface="Cambria Math" charset="0"/>
                          <a:ea typeface="Century Schoolbook" charset="0"/>
                          <a:cs typeface="Century Schoolbook" charset="0"/>
                        </a:rPr>
                        <m:t>𝑏</m:t>
                      </m:r>
                    </m:oMath>
                  </m:oMathPara>
                </a14:m>
                <a:endParaRPr lang="en-US" sz="2800" dirty="0">
                  <a:latin typeface="Century Schoolbook" charset="0"/>
                  <a:ea typeface="Century Schoolbook" charset="0"/>
                  <a:cs typeface="Century Schoolbook"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7833747" y="1467785"/>
                <a:ext cx="2390116" cy="52322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631340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0D5DEC-29F1-4098-B79F-045E8731CF6C}"/>
              </a:ext>
            </a:extLst>
          </p:cNvPr>
          <p:cNvSpPr>
            <a:spLocks noGrp="1"/>
          </p:cNvSpPr>
          <p:nvPr>
            <p:ph type="title"/>
          </p:nvPr>
        </p:nvSpPr>
        <p:spPr/>
        <p:txBody>
          <a:bodyPr/>
          <a:lstStyle/>
          <a:p>
            <a:r>
              <a:rPr lang="en-US" dirty="0" smtClean="0"/>
              <a:t>Sigmoid Derivation</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8793BDC-2911-4507-88F0-9B206CE1E00B}"/>
                  </a:ext>
                </a:extLst>
              </p:cNvPr>
              <p:cNvSpPr txBox="1">
                <a:spLocks/>
              </p:cNvSpPr>
              <p:nvPr/>
            </p:nvSpPr>
            <p:spPr>
              <a:xfrm>
                <a:off x="1" y="748145"/>
                <a:ext cx="5707626" cy="6109855"/>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ea typeface="Cambria Math" panose="02040503050406030204" pitchFamily="18" charset="0"/>
                        </a:rPr>
                        <m:t>𝜎</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1+ </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𝑒</m:t>
                              </m:r>
                            </m:e>
                            <m: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sup>
                          </m:sSup>
                        </m:den>
                      </m:f>
                    </m:oMath>
                  </m:oMathPara>
                </a14:m>
                <a:endParaRPr lang="en-US" sz="2400" dirty="0"/>
              </a:p>
              <a:p>
                <a:pPr marL="0" indent="0">
                  <a:buNone/>
                </a:pPr>
                <a14:m>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𝑑</m:t>
                        </m:r>
                        <m:r>
                          <a:rPr lang="en-US" sz="2400" i="1">
                            <a:latin typeface="Cambria Math" panose="02040503050406030204" pitchFamily="18" charset="0"/>
                            <a:ea typeface="Cambria Math" panose="02040503050406030204" pitchFamily="18" charset="0"/>
                          </a:rPr>
                          <m:t>𝜎</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num>
                      <m:den>
                        <m:r>
                          <a:rPr lang="en-US" sz="2400" i="1" smtClean="0">
                            <a:latin typeface="Cambria Math" panose="02040503050406030204" pitchFamily="18" charset="0"/>
                          </a:rPr>
                          <m:t>𝑑𝑥</m:t>
                        </m:r>
                      </m:den>
                    </m:f>
                    <m:r>
                      <a:rPr lang="en-US" sz="2400" b="0" i="1" smtClean="0">
                        <a:latin typeface="Cambria Math" panose="02040503050406030204" pitchFamily="18" charset="0"/>
                      </a:rPr>
                      <m:t>=</m:t>
                    </m:r>
                  </m:oMath>
                </a14:m>
                <a:r>
                  <a:rPr lang="en-US" sz="2400" dirty="0" smtClean="0"/>
                  <a:t> </a:t>
                </a:r>
                <a14:m>
                  <m:oMath xmlns:m="http://schemas.openxmlformats.org/officeDocument/2006/math">
                    <m:r>
                      <a:rPr lang="en-US" sz="2400" i="1">
                        <a:latin typeface="Cambria Math" panose="02040503050406030204" pitchFamily="18" charset="0"/>
                        <a:ea typeface="Cambria Math" panose="02040503050406030204" pitchFamily="18" charset="0"/>
                      </a:rPr>
                      <m:t>𝜎</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oMath>
                </a14:m>
                <a:endParaRPr lang="en-US" sz="2400" dirty="0" smtClean="0"/>
              </a:p>
              <a:p>
                <a:pPr marL="0" indent="0">
                  <a:buNone/>
                </a:pPr>
                <a14:m>
                  <m:oMathPara xmlns:m="http://schemas.openxmlformats.org/officeDocument/2006/math">
                    <m:oMathParaPr>
                      <m:jc m:val="left"/>
                    </m:oMathParaPr>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m:t>
                          </m:r>
                          <m:r>
                            <a:rPr lang="en-US" sz="2400" i="1">
                              <a:latin typeface="Cambria Math" panose="02040503050406030204" pitchFamily="18" charset="0"/>
                              <a:ea typeface="Cambria Math" panose="02040503050406030204" pitchFamily="18" charset="0"/>
                            </a:rPr>
                            <m:t>𝜎</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num>
                        <m:den>
                          <m:r>
                            <a:rPr lang="en-US" sz="2400" i="1">
                              <a:latin typeface="Cambria Math" panose="02040503050406030204" pitchFamily="18" charset="0"/>
                            </a:rPr>
                            <m:t>𝑑𝑥</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𝑑𝑥</m:t>
                          </m:r>
                        </m:den>
                      </m:f>
                      <m:r>
                        <a:rPr lang="en-US" sz="2400" b="0" i="1" smtClean="0">
                          <a:latin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1+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sup>
                          </m:sSup>
                        </m:den>
                      </m:f>
                      <m:r>
                        <a:rPr lang="en-US" sz="2400" b="0" i="1" smtClean="0">
                          <a:latin typeface="Cambria Math" panose="02040503050406030204" pitchFamily="18" charset="0"/>
                          <a:ea typeface="Cambria Math" panose="02040503050406030204" pitchFamily="18" charset="0"/>
                        </a:rPr>
                        <m:t>)</m:t>
                      </m:r>
                    </m:oMath>
                  </m:oMathPara>
                </a14:m>
                <a:endParaRPr lang="en-US" sz="2400" dirty="0" smtClean="0"/>
              </a:p>
              <a:p>
                <a:pPr marL="0" indent="0">
                  <a:buNone/>
                </a:pPr>
                <a14:m>
                  <m:oMathPara xmlns:m="http://schemas.openxmlformats.org/officeDocument/2006/math">
                    <m:oMathParaPr>
                      <m:jc m:val="left"/>
                    </m:oMathParaPr>
                    <m:oMath xmlns:m="http://schemas.openxmlformats.org/officeDocument/2006/math">
                      <m:r>
                        <a:rPr lang="en-US" sz="2400" b="0" i="0"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𝑑𝑥</m:t>
                          </m:r>
                        </m:den>
                      </m:f>
                      <m:sSup>
                        <m:sSupPr>
                          <m:ctrlPr>
                            <a:rPr lang="en-US" sz="2400" b="0" i="1" smtClean="0">
                              <a:latin typeface="Cambria Math" panose="02040503050406030204" pitchFamily="18" charset="0"/>
                              <a:ea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sup>
                              </m:sSup>
                            </m:e>
                          </m:d>
                        </m:e>
                        <m:sup>
                          <m:r>
                            <a:rPr lang="en-US" sz="2400" i="1">
                              <a:latin typeface="Cambria Math" panose="02040503050406030204" pitchFamily="18" charset="0"/>
                              <a:ea typeface="Cambria Math" panose="02040503050406030204" pitchFamily="18" charset="0"/>
                            </a:rPr>
                            <m:t>−1</m:t>
                          </m:r>
                        </m:sup>
                      </m:sSup>
                    </m:oMath>
                  </m:oMathPara>
                </a14:m>
                <a:endParaRPr lang="en-US" sz="2400" b="0" dirty="0" smtClean="0">
                  <a:ea typeface="Cambria Math" panose="02040503050406030204" pitchFamily="18" charset="0"/>
                </a:endParaRPr>
              </a:p>
              <a:p>
                <a:pPr marL="0" indent="0">
                  <a:buNone/>
                </a:pPr>
                <a:r>
                  <a:rPr lang="en-US" sz="2400" dirty="0" smtClean="0"/>
                  <a:t>= </a:t>
                </a:r>
                <a14:m>
                  <m:oMath xmlns:m="http://schemas.openxmlformats.org/officeDocument/2006/math">
                    <m:r>
                      <a:rPr lang="en-US" sz="2400" b="0" i="0" smtClean="0">
                        <a:latin typeface="Cambria Math" panose="02040503050406030204" pitchFamily="18" charset="0"/>
                        <a:ea typeface="Cambria Math" panose="02040503050406030204" pitchFamily="18" charset="0"/>
                      </a:rPr>
                      <m:t>−1 </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sup>
                            </m:sSup>
                          </m:e>
                        </m:d>
                      </m:e>
                      <m: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2</m:t>
                        </m:r>
                      </m:sup>
                    </m:sSup>
                  </m:oMath>
                </a14:m>
                <a:r>
                  <a:rPr lang="en-US" sz="2400" dirty="0" smtClean="0"/>
                  <a:t>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𝑑𝑥</m:t>
                        </m:r>
                      </m:den>
                    </m:f>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sup>
                        </m:sSup>
                      </m:e>
                    </m:d>
                  </m:oMath>
                </a14:m>
                <a:endParaRPr lang="en-US" sz="2400" dirty="0"/>
              </a:p>
              <a:p>
                <a:pPr marL="0" indent="0">
                  <a:buNone/>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−1</m:t>
                          </m:r>
                        </m:num>
                        <m:den>
                          <m:sSup>
                            <m:sSupPr>
                              <m:ctrlPr>
                                <a:rPr lang="en-US" sz="2400" i="1">
                                  <a:latin typeface="Cambria Math" panose="02040503050406030204" pitchFamily="18" charset="0"/>
                                  <a:ea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sup>
                                  </m:sSup>
                                </m:e>
                              </m:d>
                            </m:e>
                            <m:sup>
                              <m:r>
                                <a:rPr lang="en-US" sz="2400" i="1">
                                  <a:latin typeface="Cambria Math" panose="02040503050406030204" pitchFamily="18" charset="0"/>
                                  <a:ea typeface="Cambria Math" panose="02040503050406030204" pitchFamily="18" charset="0"/>
                                </a:rPr>
                                <m:t>2</m:t>
                              </m:r>
                            </m:sup>
                          </m:sSup>
                        </m:den>
                      </m:f>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𝑑𝑥</m:t>
                          </m:r>
                        </m:den>
                      </m:f>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sup>
                          </m:sSup>
                        </m:e>
                      </m:d>
                    </m:oMath>
                  </m:oMathPara>
                </a14:m>
                <a:endParaRPr lang="en-US" sz="2400" dirty="0" smtClean="0">
                  <a:ea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p>
                            <m:sSupPr>
                              <m:ctrlPr>
                                <a:rPr lang="en-US" sz="2400" i="1">
                                  <a:latin typeface="Cambria Math" panose="02040503050406030204" pitchFamily="18" charset="0"/>
                                  <a:ea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sup>
                                  </m:sSup>
                                </m:e>
                              </m:d>
                            </m:e>
                            <m:sup>
                              <m:r>
                                <a:rPr lang="en-US" sz="2400" i="1">
                                  <a:latin typeface="Cambria Math" panose="02040503050406030204" pitchFamily="18" charset="0"/>
                                  <a:ea typeface="Cambria Math" panose="02040503050406030204" pitchFamily="18" charset="0"/>
                                </a:rPr>
                                <m:t>2</m:t>
                              </m:r>
                            </m:sup>
                          </m:sSup>
                        </m:den>
                      </m:f>
                      <m:d>
                        <m:dPr>
                          <m:ctrlPr>
                            <a:rPr lang="en-US" sz="2400" b="0" i="1" smtClean="0">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𝑑𝑥</m:t>
                              </m:r>
                            </m:den>
                          </m:f>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𝑑𝑥</m:t>
                              </m:r>
                            </m:den>
                          </m:f>
                          <m:d>
                            <m:dPr>
                              <m:ctrlPr>
                                <a:rPr lang="en-US" sz="2400" b="0" i="1" smtClean="0">
                                  <a:latin typeface="Cambria Math" panose="02040503050406030204" pitchFamily="18" charset="0"/>
                                </a:rPr>
                              </m:ctrlPr>
                            </m:dPr>
                            <m:e>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sup>
                              </m:sSup>
                            </m:e>
                          </m:d>
                        </m:e>
                      </m:d>
                    </m:oMath>
                  </m:oMathPara>
                </a14:m>
                <a:endParaRPr lang="en-US" sz="2400" b="0" dirty="0" smtClean="0">
                  <a:ea typeface="Cambria Math" panose="02040503050406030204" pitchFamily="18" charset="0"/>
                </a:endParaRPr>
              </a:p>
              <a:p>
                <a:pPr marL="0" indent="0" algn="just">
                  <a:buNone/>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p>
                            <m:sSupPr>
                              <m:ctrlPr>
                                <a:rPr lang="en-US" sz="2400" i="1">
                                  <a:latin typeface="Cambria Math" panose="02040503050406030204" pitchFamily="18" charset="0"/>
                                  <a:ea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sup>
                                  </m:sSup>
                                </m:e>
                              </m:d>
                            </m:e>
                            <m:sup>
                              <m:r>
                                <a:rPr lang="en-US" sz="2400" i="1">
                                  <a:latin typeface="Cambria Math" panose="02040503050406030204" pitchFamily="18" charset="0"/>
                                  <a:ea typeface="Cambria Math" panose="02040503050406030204" pitchFamily="18" charset="0"/>
                                </a:rPr>
                                <m:t>2</m:t>
                              </m:r>
                            </m:sup>
                          </m:sSup>
                        </m:den>
                      </m:f>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rPr>
                            <m:t>0</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sup>
                          </m:sSup>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𝑑𝑥</m:t>
                              </m:r>
                            </m:den>
                          </m:f>
                          <m:d>
                            <m:dPr>
                              <m:ctrlPr>
                                <a:rPr lang="en-US" sz="2400" i="1">
                                  <a:latin typeface="Cambria Math" panose="02040503050406030204" pitchFamily="18" charset="0"/>
                                </a:rPr>
                              </m:ctrlPr>
                            </m:dPr>
                            <m:e>
                              <m:r>
                                <a:rPr lang="en-US" sz="2400" b="0" i="1" smtClean="0">
                                  <a:latin typeface="Cambria Math" panose="02040503050406030204" pitchFamily="18" charset="0"/>
                                </a:rPr>
                                <m:t>−</m:t>
                              </m:r>
                              <m:r>
                                <a:rPr lang="en-US" sz="2400" b="0" i="1" smtClean="0">
                                  <a:latin typeface="Cambria Math" panose="02040503050406030204" pitchFamily="18" charset="0"/>
                                </a:rPr>
                                <m:t>𝑥</m:t>
                              </m:r>
                            </m:e>
                          </m:d>
                        </m:e>
                      </m:d>
                    </m:oMath>
                  </m:oMathPara>
                </a14:m>
                <a:endParaRPr lang="en-US" sz="2400" dirty="0" smtClean="0">
                  <a:ea typeface="Cambria Math" panose="02040503050406030204" pitchFamily="18" charset="0"/>
                </a:endParaRPr>
              </a:p>
              <a:p>
                <a:pPr marL="0" indent="0" algn="just">
                  <a:buNone/>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p>
                            <m:sSupPr>
                              <m:ctrlPr>
                                <a:rPr lang="en-US" sz="2400" i="1">
                                  <a:latin typeface="Cambria Math" panose="02040503050406030204" pitchFamily="18" charset="0"/>
                                  <a:ea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sup>
                                  </m:sSup>
                                </m:e>
                              </m:d>
                            </m:e>
                            <m:sup>
                              <m:r>
                                <a:rPr lang="en-US" sz="2400" i="1">
                                  <a:latin typeface="Cambria Math" panose="02040503050406030204" pitchFamily="18" charset="0"/>
                                  <a:ea typeface="Cambria Math" panose="02040503050406030204" pitchFamily="18" charset="0"/>
                                </a:rPr>
                                <m:t>2</m:t>
                              </m:r>
                            </m:sup>
                          </m:sSup>
                        </m:den>
                      </m:f>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rPr>
                            <m:t>0</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sup>
                          </m:sSup>
                        </m:e>
                      </m:d>
                    </m:oMath>
                  </m:oMathPara>
                </a14:m>
                <a:endParaRPr lang="en-US" sz="2400" dirty="0" smtClean="0"/>
              </a:p>
              <a:p>
                <a:pPr marL="0" indent="0" algn="just">
                  <a:buNone/>
                </a:pPr>
                <a:r>
                  <a:rPr lang="en-US" sz="2400" dirty="0" smtClean="0"/>
                  <a:t>	</a:t>
                </a:r>
                <a:endParaRPr lang="en-US" sz="2400" dirty="0"/>
              </a:p>
            </p:txBody>
          </p:sp>
        </mc:Choice>
        <mc:Fallback xmlns="">
          <p:sp>
            <p:nvSpPr>
              <p:cNvPr id="7" name="Content Placeholder 2">
                <a:extLst>
                  <a:ext uri="{FF2B5EF4-FFF2-40B4-BE49-F238E27FC236}">
                    <a16:creationId xmlns="" xmlns:a16="http://schemas.microsoft.com/office/drawing/2014/main" xmlns:a14="http://schemas.microsoft.com/office/drawing/2010/main" id="{58793BDC-2911-4507-88F0-9B206CE1E00B}"/>
                  </a:ext>
                </a:extLst>
              </p:cNvPr>
              <p:cNvSpPr txBox="1">
                <a:spLocks noRot="1" noChangeAspect="1" noMove="1" noResize="1" noEditPoints="1" noAdjustHandles="1" noChangeArrowheads="1" noChangeShapeType="1" noTextEdit="1"/>
              </p:cNvSpPr>
              <p:nvPr/>
            </p:nvSpPr>
            <p:spPr>
              <a:xfrm>
                <a:off x="1" y="748145"/>
                <a:ext cx="5707626" cy="6109855"/>
              </a:xfrm>
              <a:prstGeom prst="rect">
                <a:avLst/>
              </a:prstGeom>
              <a:blipFill rotWithShape="0">
                <a:blip r:embed="rId3"/>
                <a:stretch>
                  <a:fillRect l="-1389"/>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58793BDC-2911-4507-88F0-9B206CE1E00B}"/>
              </a:ext>
            </a:extLst>
          </p:cNvPr>
          <p:cNvSpPr txBox="1">
            <a:spLocks/>
          </p:cNvSpPr>
          <p:nvPr/>
        </p:nvSpPr>
        <p:spPr>
          <a:xfrm>
            <a:off x="6331974" y="748145"/>
            <a:ext cx="5707626" cy="610985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3200" dirty="0" smtClean="0"/>
          </a:p>
          <a:p>
            <a:pPr marL="0" indent="0" algn="just">
              <a:buNone/>
            </a:pPr>
            <a:endParaRPr lang="en-US" sz="3200" dirty="0"/>
          </a:p>
          <a:p>
            <a:pPr marL="0" indent="0" algn="just">
              <a:buNone/>
            </a:pPr>
            <a:endParaRPr lang="en-US" sz="3200" dirty="0"/>
          </a:p>
          <a:p>
            <a:pPr marL="0" indent="0" algn="just">
              <a:buNone/>
            </a:pPr>
            <a:r>
              <a:rPr lang="en-US" sz="2600" dirty="0" smtClean="0"/>
              <a:t>	</a:t>
            </a:r>
            <a:endParaRPr lang="en-US" sz="2600" dirty="0"/>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8793BDC-2911-4507-88F0-9B206CE1E00B}"/>
                  </a:ext>
                </a:extLst>
              </p:cNvPr>
              <p:cNvSpPr txBox="1">
                <a:spLocks/>
              </p:cNvSpPr>
              <p:nvPr/>
            </p:nvSpPr>
            <p:spPr>
              <a:xfrm>
                <a:off x="6484374" y="748145"/>
                <a:ext cx="5707626" cy="6032090"/>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sz="2400" b="0" i="0"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sup>
                          </m:sSup>
                        </m:num>
                        <m:den>
                          <m:sSup>
                            <m:sSupPr>
                              <m:ctrlPr>
                                <a:rPr lang="en-US" sz="2400" i="1">
                                  <a:latin typeface="Cambria Math" panose="02040503050406030204" pitchFamily="18" charset="0"/>
                                  <a:ea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sup>
                                  </m:sSup>
                                </m:e>
                              </m:d>
                            </m:e>
                            <m:sup>
                              <m:r>
                                <a:rPr lang="en-US" sz="2400" i="1">
                                  <a:latin typeface="Cambria Math" panose="02040503050406030204" pitchFamily="18" charset="0"/>
                                  <a:ea typeface="Cambria Math" panose="02040503050406030204" pitchFamily="18" charset="0"/>
                                </a:rPr>
                                <m:t>2</m:t>
                              </m:r>
                            </m:sup>
                          </m:sSup>
                        </m:den>
                      </m:f>
                    </m:oMath>
                  </m:oMathPara>
                </a14:m>
                <a:endParaRPr lang="en-US" sz="2400" b="0" i="1" dirty="0" smtClean="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1+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sup>
                          </m:sSup>
                        </m:den>
                      </m:f>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sup>
                          </m:sSup>
                        </m:num>
                        <m:den>
                          <m:r>
                            <a:rPr lang="en-US" sz="2400" i="1">
                              <a:latin typeface="Cambria Math" panose="02040503050406030204" pitchFamily="18" charset="0"/>
                              <a:ea typeface="Cambria Math" panose="02040503050406030204" pitchFamily="18" charset="0"/>
                            </a:rPr>
                            <m:t>1+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sup>
                          </m:sSup>
                        </m:den>
                      </m:f>
                      <m:r>
                        <a:rPr lang="en-US" sz="2400" i="1">
                          <a:latin typeface="Cambria Math" panose="02040503050406030204" pitchFamily="18" charset="0"/>
                          <a:ea typeface="Cambria Math" panose="02040503050406030204" pitchFamily="18" charset="0"/>
                        </a:rPr>
                        <m:t>)</m:t>
                      </m:r>
                    </m:oMath>
                  </m:oMathPara>
                </a14:m>
                <a:endParaRPr lang="en-US" sz="2400" dirty="0" smtClean="0"/>
              </a:p>
              <a:p>
                <a:pPr marL="0" indent="0">
                  <a:buNone/>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𝜎</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 </m:t>
                      </m:r>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sup>
                              </m:sSup>
                            </m:num>
                            <m:den>
                              <m:r>
                                <a:rPr lang="en-US" sz="2400" i="1">
                                  <a:latin typeface="Cambria Math" panose="02040503050406030204" pitchFamily="18" charset="0"/>
                                  <a:ea typeface="Cambria Math" panose="02040503050406030204" pitchFamily="18" charset="0"/>
                                </a:rPr>
                                <m:t>1+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sup>
                              </m:sSup>
                            </m:den>
                          </m:f>
                        </m:e>
                      </m:d>
                    </m:oMath>
                  </m:oMathPara>
                </a14:m>
                <a:endParaRPr lang="en-US" sz="2400" dirty="0" smtClean="0">
                  <a:ea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𝜎</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 </m:t>
                      </m:r>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1 −1+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sup>
                              </m:sSup>
                            </m:num>
                            <m:den>
                              <m:r>
                                <a:rPr lang="en-US" sz="2400" i="1">
                                  <a:latin typeface="Cambria Math" panose="02040503050406030204" pitchFamily="18" charset="0"/>
                                  <a:ea typeface="Cambria Math" panose="02040503050406030204" pitchFamily="18" charset="0"/>
                                </a:rPr>
                                <m:t>1+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sup>
                              </m:sSup>
                            </m:den>
                          </m:f>
                        </m:e>
                      </m:d>
                    </m:oMath>
                  </m:oMathPara>
                </a14:m>
                <a:endParaRPr lang="en-US" sz="2400" dirty="0" smtClean="0">
                  <a:ea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𝜎</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 </m:t>
                      </m:r>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sup>
                              </m:sSup>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1+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sup>
                              </m:sSup>
                            </m:den>
                          </m:f>
                        </m:e>
                      </m:d>
                    </m:oMath>
                  </m:oMathPara>
                </a14:m>
                <a:endParaRPr lang="en-US" sz="2400" dirty="0" smtClean="0">
                  <a:ea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𝜎</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 </m:t>
                      </m:r>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 +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sup>
                              </m:sSup>
                            </m:num>
                            <m:den>
                              <m:r>
                                <a:rPr lang="en-US" sz="2400" i="1">
                                  <a:latin typeface="Cambria Math" panose="02040503050406030204" pitchFamily="18" charset="0"/>
                                  <a:ea typeface="Cambria Math" panose="02040503050406030204" pitchFamily="18" charset="0"/>
                                </a:rPr>
                                <m:t>1+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sup>
                              </m:sSup>
                            </m:den>
                          </m:f>
                          <m:r>
                            <a:rPr lang="en-US" sz="2400" b="0" i="1" smtClean="0">
                              <a:latin typeface="Cambria Math" panose="02040503050406030204" pitchFamily="18" charset="0"/>
                              <a:ea typeface="Cambria Math" panose="02040503050406030204" pitchFamily="18" charset="0"/>
                            </a:rPr>
                            <m:t> −</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1 </m:t>
                              </m:r>
                            </m:num>
                            <m:den>
                              <m:r>
                                <a:rPr lang="en-US" sz="2400" i="1">
                                  <a:latin typeface="Cambria Math" panose="02040503050406030204" pitchFamily="18" charset="0"/>
                                  <a:ea typeface="Cambria Math" panose="02040503050406030204" pitchFamily="18" charset="0"/>
                                </a:rPr>
                                <m:t>1+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sup>
                              </m:sSup>
                            </m:den>
                          </m:f>
                        </m:e>
                      </m:d>
                    </m:oMath>
                  </m:oMathPara>
                </a14:m>
                <a:endParaRPr lang="en-US" sz="2400" dirty="0" smtClean="0">
                  <a:ea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𝜎</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 </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𝜎</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e>
                      </m:d>
                    </m:oMath>
                  </m:oMathPara>
                </a14:m>
                <a:endParaRPr lang="en-US" sz="2400" dirty="0">
                  <a:ea typeface="Cambria Math" panose="02040503050406030204" pitchFamily="18" charset="0"/>
                </a:endParaRPr>
              </a:p>
              <a:p>
                <a:pPr marL="0" indent="0">
                  <a:buNone/>
                </a:pPr>
                <a:endParaRPr lang="en-US" sz="2400" dirty="0" smtClean="0"/>
              </a:p>
              <a:p>
                <a:pPr marL="0" indent="0">
                  <a:buNone/>
                </a:pPr>
                <a:endParaRPr lang="en-US" sz="2400" dirty="0"/>
              </a:p>
              <a:p>
                <a:pPr marL="0" indent="0">
                  <a:buNone/>
                </a:pPr>
                <a:endParaRPr lang="en-US" sz="2400" dirty="0"/>
              </a:p>
              <a:p>
                <a:pPr marL="0" indent="0">
                  <a:buNone/>
                </a:pPr>
                <a:endParaRPr lang="en-US" sz="2400" dirty="0" smtClean="0"/>
              </a:p>
              <a:p>
                <a:pPr marL="0" indent="0" algn="just">
                  <a:buNone/>
                </a:pPr>
                <a:r>
                  <a:rPr lang="en-US" sz="2400" dirty="0" smtClean="0"/>
                  <a:t>	</a:t>
                </a:r>
                <a:endParaRPr lang="en-US" sz="2400" dirty="0"/>
              </a:p>
            </p:txBody>
          </p:sp>
        </mc:Choice>
        <mc:Fallback xmlns="">
          <p:sp>
            <p:nvSpPr>
              <p:cNvPr id="12" name="Content Placeholder 2">
                <a:extLst>
                  <a:ext uri="{FF2B5EF4-FFF2-40B4-BE49-F238E27FC236}">
                    <a16:creationId xmlns="" xmlns:a16="http://schemas.microsoft.com/office/drawing/2014/main" xmlns:a14="http://schemas.microsoft.com/office/drawing/2010/main" id="{58793BDC-2911-4507-88F0-9B206CE1E00B}"/>
                  </a:ext>
                </a:extLst>
              </p:cNvPr>
              <p:cNvSpPr txBox="1">
                <a:spLocks noRot="1" noChangeAspect="1" noMove="1" noResize="1" noEditPoints="1" noAdjustHandles="1" noChangeArrowheads="1" noChangeShapeType="1" noTextEdit="1"/>
              </p:cNvSpPr>
              <p:nvPr/>
            </p:nvSpPr>
            <p:spPr>
              <a:xfrm>
                <a:off x="6484374" y="748145"/>
                <a:ext cx="5707626" cy="6032090"/>
              </a:xfrm>
              <a:prstGeom prst="rect">
                <a:avLst/>
              </a:prstGeom>
              <a:blipFill rotWithShape="0">
                <a:blip r:embed="rId4"/>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347582812"/>
              </p:ext>
            </p:extLst>
          </p:nvPr>
        </p:nvGraphicFramePr>
        <p:xfrm>
          <a:off x="10132694" y="973869"/>
          <a:ext cx="1906905" cy="3468927"/>
        </p:xfrm>
        <a:graphic>
          <a:graphicData uri="http://schemas.openxmlformats.org/drawingml/2006/table">
            <a:tbl>
              <a:tblPr>
                <a:tableStyleId>{5C22544A-7EE6-4342-B048-85BDC9FD1C3A}</a:tableStyleId>
              </a:tblPr>
              <a:tblGrid>
                <a:gridCol w="653049">
                  <a:extLst>
                    <a:ext uri="{9D8B030D-6E8A-4147-A177-3AD203B41FA5}">
                      <a16:colId xmlns:a16="http://schemas.microsoft.com/office/drawing/2014/main" val="20000"/>
                    </a:ext>
                  </a:extLst>
                </a:gridCol>
                <a:gridCol w="1253856">
                  <a:extLst>
                    <a:ext uri="{9D8B030D-6E8A-4147-A177-3AD203B41FA5}">
                      <a16:colId xmlns:a16="http://schemas.microsoft.com/office/drawing/2014/main" val="20001"/>
                    </a:ext>
                  </a:extLst>
                </a:gridCol>
              </a:tblGrid>
              <a:tr h="315357">
                <a:tc>
                  <a:txBody>
                    <a:bodyPr/>
                    <a:lstStyle/>
                    <a:p>
                      <a:pPr algn="ctr" fontAlgn="b"/>
                      <a:r>
                        <a:rPr lang="en-US" sz="2000" b="1" u="none" strike="noStrike" dirty="0">
                          <a:effectLst/>
                        </a:rPr>
                        <a:t>z</a:t>
                      </a:r>
                      <a:endParaRPr lang="en-US" sz="20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rPr>
                        <a:t>sig(z)</a:t>
                      </a:r>
                      <a:endParaRPr lang="en-US" sz="2000" b="1"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15357">
                <a:tc>
                  <a:txBody>
                    <a:bodyPr/>
                    <a:lstStyle/>
                    <a:p>
                      <a:pPr algn="ctr" fontAlgn="b"/>
                      <a:r>
                        <a:rPr lang="en-US" sz="2000" u="none" strike="noStrike" dirty="0">
                          <a:effectLst/>
                        </a:rPr>
                        <a:t>-2</a:t>
                      </a:r>
                      <a:endParaRPr lang="en-US" sz="20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2000" u="none" strike="noStrike" dirty="0">
                          <a:effectLst/>
                        </a:rPr>
                        <a:t>0.12</a:t>
                      </a:r>
                      <a:endParaRPr lang="en-US" sz="20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15357">
                <a:tc>
                  <a:txBody>
                    <a:bodyPr/>
                    <a:lstStyle/>
                    <a:p>
                      <a:pPr algn="ctr" fontAlgn="b"/>
                      <a:r>
                        <a:rPr lang="en-US" sz="2000" u="none" strike="noStrike" dirty="0">
                          <a:effectLst/>
                        </a:rPr>
                        <a:t>-1.5</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0.18</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315357">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0.27</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315357">
                <a:tc>
                  <a:txBody>
                    <a:bodyPr/>
                    <a:lstStyle/>
                    <a:p>
                      <a:pPr algn="ctr" fontAlgn="b"/>
                      <a:r>
                        <a:rPr lang="en-US" sz="2000" u="none" strike="noStrike" dirty="0">
                          <a:effectLst/>
                        </a:rPr>
                        <a:t>-0.5</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0.38</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315357">
                <a:tc>
                  <a:txBody>
                    <a:bodyPr/>
                    <a:lstStyle/>
                    <a:p>
                      <a:pPr algn="ct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0.50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315357">
                <a:tc>
                  <a:txBody>
                    <a:bodyPr/>
                    <a:lstStyle/>
                    <a:p>
                      <a:pPr algn="ctr" fontAlgn="b"/>
                      <a:r>
                        <a:rPr lang="en-US" sz="2000" u="none" strike="noStrike">
                          <a:effectLst/>
                        </a:rPr>
                        <a:t>0.5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0.62</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315357">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0.73</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r h="315357">
                <a:tc>
                  <a:txBody>
                    <a:bodyPr/>
                    <a:lstStyle/>
                    <a:p>
                      <a:pPr algn="ctr" fontAlgn="b"/>
                      <a:r>
                        <a:rPr lang="en-US" sz="2000" u="none" strike="noStrike">
                          <a:effectLst/>
                        </a:rPr>
                        <a:t>1.5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0.82</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315357">
                <a:tc>
                  <a:txBody>
                    <a:bodyPr/>
                    <a:lstStyle/>
                    <a:p>
                      <a:pPr algn="ct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0.88</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r h="315357">
                <a:tc>
                  <a:txBody>
                    <a:bodyPr/>
                    <a:lstStyle/>
                    <a:p>
                      <a:pPr algn="ctr" fontAlgn="b"/>
                      <a:r>
                        <a:rPr lang="en-US" sz="2000" u="none" strike="noStrike">
                          <a:effectLst/>
                        </a:rPr>
                        <a:t>2.5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0.92</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70421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Cross Entropy</a:t>
            </a:r>
          </a:p>
        </p:txBody>
      </p:sp>
      <p:grpSp>
        <p:nvGrpSpPr>
          <p:cNvPr id="3" name="Group 2"/>
          <p:cNvGrpSpPr/>
          <p:nvPr/>
        </p:nvGrpSpPr>
        <p:grpSpPr>
          <a:xfrm>
            <a:off x="1632039" y="1391356"/>
            <a:ext cx="8049448" cy="1758135"/>
            <a:chOff x="1693684" y="1551398"/>
            <a:chExt cx="8049448" cy="1758135"/>
          </a:xfrm>
        </p:grpSpPr>
        <mc:AlternateContent xmlns:mc="http://schemas.openxmlformats.org/markup-compatibility/2006" xmlns:a14="http://schemas.microsoft.com/office/drawing/2010/main">
          <mc:Choice Requires="a14">
            <p:sp>
              <p:nvSpPr>
                <p:cNvPr id="4" name="TextBox 3"/>
                <p:cNvSpPr txBox="1"/>
                <p:nvPr/>
              </p:nvSpPr>
              <p:spPr>
                <a:xfrm>
                  <a:off x="1900718" y="1551398"/>
                  <a:ext cx="2607059" cy="5936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ea typeface="Century Schoolbook" charset="0"/>
                            <a:cs typeface="Century Schoolbook" charset="0"/>
                          </a:rPr>
                          <m:t>𝑧</m:t>
                        </m:r>
                        <m:r>
                          <a:rPr lang="en-US" sz="3200" b="0" i="1" smtClean="0">
                            <a:latin typeface="Cambria Math" charset="0"/>
                            <a:ea typeface="Century Schoolbook" charset="0"/>
                            <a:cs typeface="Century Schoolbook" charset="0"/>
                          </a:rPr>
                          <m:t>= </m:t>
                        </m:r>
                        <m:sSup>
                          <m:sSupPr>
                            <m:ctrlPr>
                              <a:rPr lang="en-US" sz="3200" b="0" i="1" smtClean="0">
                                <a:latin typeface="Cambria Math" panose="02040503050406030204" pitchFamily="18" charset="0"/>
                                <a:ea typeface="Century Schoolbook" charset="0"/>
                                <a:cs typeface="Century Schoolbook" charset="0"/>
                              </a:rPr>
                            </m:ctrlPr>
                          </m:sSupPr>
                          <m:e>
                            <m:r>
                              <a:rPr lang="en-US" sz="3200" b="0" i="1" smtClean="0">
                                <a:latin typeface="Cambria Math" charset="0"/>
                                <a:ea typeface="Century Schoolbook" charset="0"/>
                                <a:cs typeface="Century Schoolbook" charset="0"/>
                              </a:rPr>
                              <m:t>𝑤</m:t>
                            </m:r>
                          </m:e>
                          <m:sup>
                            <m:r>
                              <a:rPr lang="en-US" sz="3200" b="0" i="1" smtClean="0">
                                <a:latin typeface="Cambria Math" charset="0"/>
                                <a:ea typeface="Century Schoolbook" charset="0"/>
                                <a:cs typeface="Century Schoolbook" charset="0"/>
                              </a:rPr>
                              <m:t>𝑇</m:t>
                            </m:r>
                          </m:sup>
                        </m:sSup>
                        <m:r>
                          <a:rPr lang="en-US" sz="3200" b="0" i="1" smtClean="0">
                            <a:latin typeface="Cambria Math" charset="0"/>
                            <a:ea typeface="Century Schoolbook" charset="0"/>
                            <a:cs typeface="Century Schoolbook" charset="0"/>
                          </a:rPr>
                          <m:t>𝑥</m:t>
                        </m:r>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𝑏</m:t>
                        </m:r>
                      </m:oMath>
                    </m:oMathPara>
                  </a14:m>
                  <a:endParaRPr lang="en-US" sz="3200" dirty="0">
                    <a:latin typeface="Century Schoolbook" charset="0"/>
                    <a:ea typeface="Century Schoolbook" charset="0"/>
                    <a:cs typeface="Century Schoolbook"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900718" y="1551398"/>
                  <a:ext cx="2607059" cy="593624"/>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900718" y="2131134"/>
                  <a:ext cx="270728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ea typeface="Century Schoolbook" charset="0"/>
                                <a:cs typeface="Century Schoolbook" charset="0"/>
                              </a:rPr>
                            </m:ctrlPr>
                          </m:accPr>
                          <m:e>
                            <m:r>
                              <a:rPr lang="en-US" sz="3200" b="0" i="1" smtClean="0">
                                <a:latin typeface="Cambria Math" charset="0"/>
                                <a:ea typeface="Century Schoolbook" charset="0"/>
                                <a:cs typeface="Century Schoolbook" charset="0"/>
                              </a:rPr>
                              <m:t>𝑦</m:t>
                            </m:r>
                          </m:e>
                        </m:acc>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𝑎</m:t>
                        </m:r>
                        <m:r>
                          <a:rPr lang="en-US" sz="3200" b="0" i="1" smtClean="0">
                            <a:latin typeface="Cambria Math" charset="0"/>
                            <a:ea typeface="Century Schoolbook" charset="0"/>
                            <a:cs typeface="Century Schoolbook" charset="0"/>
                          </a:rPr>
                          <m:t>= </m:t>
                        </m:r>
                        <m:r>
                          <a:rPr lang="en-US" sz="3200" b="0" i="1" smtClean="0">
                            <a:latin typeface="Cambria Math" charset="0"/>
                            <a:ea typeface="Century Schoolbook" charset="0"/>
                            <a:cs typeface="Century Schoolbook" charset="0"/>
                          </a:rPr>
                          <m:t>𝜎</m:t>
                        </m:r>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𝑧</m:t>
                        </m:r>
                        <m:r>
                          <a:rPr lang="en-US" sz="3200" b="0" i="1" smtClean="0">
                            <a:latin typeface="Cambria Math" charset="0"/>
                            <a:ea typeface="Century Schoolbook" charset="0"/>
                            <a:cs typeface="Century Schoolbook" charset="0"/>
                          </a:rPr>
                          <m:t>)</m:t>
                        </m:r>
                      </m:oMath>
                    </m:oMathPara>
                  </a14:m>
                  <a:endParaRPr lang="en-US" sz="3200" dirty="0">
                    <a:latin typeface="Century Schoolbook" charset="0"/>
                    <a:ea typeface="Century Schoolbook" charset="0"/>
                    <a:cs typeface="Century Schoolbook"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900718" y="2131134"/>
                  <a:ext cx="2707280" cy="58477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693684" y="2724758"/>
                  <a:ext cx="804944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ea typeface="Century Schoolbook" charset="0"/>
                            <a:cs typeface="Century Schoolbook" charset="0"/>
                          </a:rPr>
                          <m:t>ℒ</m:t>
                        </m:r>
                        <m:d>
                          <m:dPr>
                            <m:ctrlPr>
                              <a:rPr lang="en-US" sz="3200" b="0" i="1" smtClean="0">
                                <a:latin typeface="Cambria Math" panose="02040503050406030204" pitchFamily="18" charset="0"/>
                                <a:ea typeface="Century Schoolbook" charset="0"/>
                                <a:cs typeface="Century Schoolbook" charset="0"/>
                              </a:rPr>
                            </m:ctrlPr>
                          </m:dPr>
                          <m:e>
                            <m:r>
                              <a:rPr lang="en-US" sz="3200" b="0" i="1" smtClean="0">
                                <a:latin typeface="Cambria Math" charset="0"/>
                                <a:ea typeface="Century Schoolbook" charset="0"/>
                                <a:cs typeface="Century Schoolbook" charset="0"/>
                              </a:rPr>
                              <m:t>𝑎</m:t>
                            </m:r>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𝑦</m:t>
                            </m:r>
                          </m:e>
                        </m:d>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𝑦</m:t>
                        </m:r>
                        <m:func>
                          <m:funcPr>
                            <m:ctrlPr>
                              <a:rPr lang="en-US" sz="3200" b="0" i="1" smtClean="0">
                                <a:latin typeface="Cambria Math" panose="02040503050406030204" pitchFamily="18" charset="0"/>
                                <a:ea typeface="Century Schoolbook" charset="0"/>
                                <a:cs typeface="Century Schoolbook" charset="0"/>
                              </a:rPr>
                            </m:ctrlPr>
                          </m:funcPr>
                          <m:fName>
                            <m:r>
                              <m:rPr>
                                <m:sty m:val="p"/>
                              </m:rPr>
                              <a:rPr lang="en-US" sz="3200" b="0" i="0" smtClean="0">
                                <a:latin typeface="Cambria Math" charset="0"/>
                                <a:ea typeface="Century Schoolbook" charset="0"/>
                                <a:cs typeface="Century Schoolbook" charset="0"/>
                              </a:rPr>
                              <m:t>log</m:t>
                            </m:r>
                          </m:fName>
                          <m:e>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𝑎</m:t>
                            </m:r>
                            <m:r>
                              <a:rPr lang="en-US" sz="3200" b="0" i="1" smtClean="0">
                                <a:latin typeface="Cambria Math" charset="0"/>
                                <a:ea typeface="Century Schoolbook" charset="0"/>
                                <a:cs typeface="Century Schoolbook" charset="0"/>
                              </a:rPr>
                              <m:t>)+(1−</m:t>
                            </m:r>
                            <m:r>
                              <a:rPr lang="en-US" sz="3200" b="0" i="1" smtClean="0">
                                <a:latin typeface="Cambria Math" charset="0"/>
                                <a:ea typeface="Century Schoolbook" charset="0"/>
                                <a:cs typeface="Century Schoolbook" charset="0"/>
                              </a:rPr>
                              <m:t>𝑦</m:t>
                            </m:r>
                            <m:r>
                              <a:rPr lang="en-US" sz="3200" b="0" i="1" smtClean="0">
                                <a:latin typeface="Cambria Math" charset="0"/>
                                <a:ea typeface="Century Schoolbook" charset="0"/>
                                <a:cs typeface="Century Schoolbook" charset="0"/>
                              </a:rPr>
                              <m:t>)</m:t>
                            </m:r>
                            <m:func>
                              <m:funcPr>
                                <m:ctrlPr>
                                  <a:rPr lang="en-US" sz="3200" b="0" i="1" smtClean="0">
                                    <a:latin typeface="Cambria Math" panose="02040503050406030204" pitchFamily="18" charset="0"/>
                                    <a:ea typeface="Century Schoolbook" charset="0"/>
                                    <a:cs typeface="Century Schoolbook" charset="0"/>
                                  </a:rPr>
                                </m:ctrlPr>
                              </m:funcPr>
                              <m:fName>
                                <m:r>
                                  <m:rPr>
                                    <m:sty m:val="p"/>
                                  </m:rPr>
                                  <a:rPr lang="en-US" sz="3200" b="0" i="0" smtClean="0">
                                    <a:latin typeface="Cambria Math" charset="0"/>
                                    <a:ea typeface="Century Schoolbook" charset="0"/>
                                    <a:cs typeface="Century Schoolbook" charset="0"/>
                                  </a:rPr>
                                  <m:t>log</m:t>
                                </m:r>
                              </m:fName>
                              <m:e>
                                <m:r>
                                  <a:rPr lang="en-US" sz="3200" b="0" i="1" smtClean="0">
                                    <a:latin typeface="Cambria Math" charset="0"/>
                                    <a:ea typeface="Century Schoolbook" charset="0"/>
                                    <a:cs typeface="Century Schoolbook" charset="0"/>
                                  </a:rPr>
                                  <m:t>(1−</m:t>
                                </m:r>
                                <m:r>
                                  <a:rPr lang="en-US" sz="3200" b="0" i="1" smtClean="0">
                                    <a:latin typeface="Cambria Math" charset="0"/>
                                    <a:ea typeface="Century Schoolbook" charset="0"/>
                                    <a:cs typeface="Century Schoolbook" charset="0"/>
                                  </a:rPr>
                                  <m:t>𝑎</m:t>
                                </m:r>
                                <m:r>
                                  <a:rPr lang="en-US" sz="3200" b="0" i="1" smtClean="0">
                                    <a:latin typeface="Cambria Math" charset="0"/>
                                    <a:ea typeface="Century Schoolbook" charset="0"/>
                                    <a:cs typeface="Century Schoolbook" charset="0"/>
                                  </a:rPr>
                                  <m:t>))</m:t>
                                </m:r>
                              </m:e>
                            </m:func>
                          </m:e>
                        </m:func>
                      </m:oMath>
                    </m:oMathPara>
                  </a14:m>
                  <a:endParaRPr lang="en-US" sz="3200" dirty="0">
                    <a:latin typeface="Century Schoolbook" charset="0"/>
                    <a:ea typeface="Century Schoolbook" charset="0"/>
                    <a:cs typeface="Century Schoolbook"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693684" y="2724758"/>
                  <a:ext cx="8049448" cy="584775"/>
                </a:xfrm>
                <a:prstGeom prst="rect">
                  <a:avLst/>
                </a:prstGeom>
                <a:blipFill>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TextBox 6"/>
              <p:cNvSpPr txBox="1"/>
              <p:nvPr/>
            </p:nvSpPr>
            <p:spPr>
              <a:xfrm>
                <a:off x="1764846" y="3540075"/>
                <a:ext cx="804944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ea typeface="Century Schoolbook" charset="0"/>
                          <a:cs typeface="Century Schoolbook" charset="0"/>
                        </a:rPr>
                        <m:t>ℒ</m:t>
                      </m:r>
                      <m:d>
                        <m:dPr>
                          <m:ctrlPr>
                            <a:rPr lang="en-US" sz="3200" b="0" i="1" smtClean="0">
                              <a:latin typeface="Cambria Math" panose="02040503050406030204" pitchFamily="18" charset="0"/>
                              <a:ea typeface="Century Schoolbook" charset="0"/>
                              <a:cs typeface="Century Schoolbook" charset="0"/>
                            </a:rPr>
                          </m:ctrlPr>
                        </m:dPr>
                        <m:e>
                          <m:acc>
                            <m:accPr>
                              <m:chr m:val="̂"/>
                              <m:ctrlPr>
                                <a:rPr lang="en-US" sz="3200" i="1">
                                  <a:latin typeface="Cambria Math" panose="02040503050406030204" pitchFamily="18" charset="0"/>
                                  <a:ea typeface="Century Schoolbook" charset="0"/>
                                  <a:cs typeface="Century Schoolbook" charset="0"/>
                                </a:rPr>
                              </m:ctrlPr>
                            </m:accPr>
                            <m:e>
                              <m:r>
                                <a:rPr lang="en-US" sz="3200" i="1">
                                  <a:latin typeface="Cambria Math" charset="0"/>
                                  <a:ea typeface="Century Schoolbook" charset="0"/>
                                  <a:cs typeface="Century Schoolbook" charset="0"/>
                                </a:rPr>
                                <m:t>𝑦</m:t>
                              </m:r>
                            </m:e>
                          </m:acc>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𝑦</m:t>
                          </m:r>
                        </m:e>
                      </m:d>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𝑦</m:t>
                      </m:r>
                      <m:func>
                        <m:funcPr>
                          <m:ctrlPr>
                            <a:rPr lang="en-US" sz="3200" b="0" i="1" smtClean="0">
                              <a:latin typeface="Cambria Math" panose="02040503050406030204" pitchFamily="18" charset="0"/>
                              <a:ea typeface="Century Schoolbook" charset="0"/>
                              <a:cs typeface="Century Schoolbook" charset="0"/>
                            </a:rPr>
                          </m:ctrlPr>
                        </m:funcPr>
                        <m:fName>
                          <m:r>
                            <m:rPr>
                              <m:sty m:val="p"/>
                            </m:rPr>
                            <a:rPr lang="en-US" sz="3200" b="0" i="0" smtClean="0">
                              <a:latin typeface="Cambria Math" charset="0"/>
                              <a:ea typeface="Century Schoolbook" charset="0"/>
                              <a:cs typeface="Century Schoolbook" charset="0"/>
                            </a:rPr>
                            <m:t>log</m:t>
                          </m:r>
                        </m:fName>
                        <m:e>
                          <m:r>
                            <a:rPr lang="en-US" sz="3200" b="0" i="1" smtClean="0">
                              <a:latin typeface="Cambria Math" charset="0"/>
                              <a:ea typeface="Century Schoolbook" charset="0"/>
                              <a:cs typeface="Century Schoolbook" charset="0"/>
                            </a:rPr>
                            <m:t>(</m:t>
                          </m:r>
                          <m:acc>
                            <m:accPr>
                              <m:chr m:val="̂"/>
                              <m:ctrlPr>
                                <a:rPr lang="en-US" sz="3200" i="1">
                                  <a:latin typeface="Cambria Math" panose="02040503050406030204" pitchFamily="18" charset="0"/>
                                  <a:ea typeface="Century Schoolbook" charset="0"/>
                                  <a:cs typeface="Century Schoolbook" charset="0"/>
                                </a:rPr>
                              </m:ctrlPr>
                            </m:accPr>
                            <m:e>
                              <m:r>
                                <a:rPr lang="en-US" sz="3200" i="1">
                                  <a:latin typeface="Cambria Math" charset="0"/>
                                  <a:ea typeface="Century Schoolbook" charset="0"/>
                                  <a:cs typeface="Century Schoolbook" charset="0"/>
                                </a:rPr>
                                <m:t>𝑦</m:t>
                              </m:r>
                            </m:e>
                          </m:acc>
                          <m:r>
                            <a:rPr lang="en-US" sz="3200" b="0" i="1" smtClean="0">
                              <a:latin typeface="Cambria Math" charset="0"/>
                              <a:ea typeface="Century Schoolbook" charset="0"/>
                              <a:cs typeface="Century Schoolbook" charset="0"/>
                            </a:rPr>
                            <m:t>)+(1−</m:t>
                          </m:r>
                          <m:r>
                            <a:rPr lang="en-US" sz="3200" b="0" i="1" smtClean="0">
                              <a:latin typeface="Cambria Math" charset="0"/>
                              <a:ea typeface="Century Schoolbook" charset="0"/>
                              <a:cs typeface="Century Schoolbook" charset="0"/>
                            </a:rPr>
                            <m:t>𝑦</m:t>
                          </m:r>
                          <m:r>
                            <a:rPr lang="en-US" sz="3200" b="0" i="1" smtClean="0">
                              <a:latin typeface="Cambria Math" charset="0"/>
                              <a:ea typeface="Century Schoolbook" charset="0"/>
                              <a:cs typeface="Century Schoolbook" charset="0"/>
                            </a:rPr>
                            <m:t>)</m:t>
                          </m:r>
                          <m:func>
                            <m:funcPr>
                              <m:ctrlPr>
                                <a:rPr lang="en-US" sz="3200" b="0" i="1" smtClean="0">
                                  <a:latin typeface="Cambria Math" panose="02040503050406030204" pitchFamily="18" charset="0"/>
                                  <a:ea typeface="Century Schoolbook" charset="0"/>
                                  <a:cs typeface="Century Schoolbook" charset="0"/>
                                </a:rPr>
                              </m:ctrlPr>
                            </m:funcPr>
                            <m:fName>
                              <m:r>
                                <m:rPr>
                                  <m:sty m:val="p"/>
                                </m:rPr>
                                <a:rPr lang="en-US" sz="3200" b="0" i="0" smtClean="0">
                                  <a:latin typeface="Cambria Math" charset="0"/>
                                  <a:ea typeface="Century Schoolbook" charset="0"/>
                                  <a:cs typeface="Century Schoolbook" charset="0"/>
                                </a:rPr>
                                <m:t>log</m:t>
                              </m:r>
                            </m:fName>
                            <m:e>
                              <m:r>
                                <a:rPr lang="en-US" sz="3200" b="0" i="1" smtClean="0">
                                  <a:latin typeface="Cambria Math" charset="0"/>
                                  <a:ea typeface="Century Schoolbook" charset="0"/>
                                  <a:cs typeface="Century Schoolbook" charset="0"/>
                                </a:rPr>
                                <m:t>(1−</m:t>
                              </m:r>
                              <m:acc>
                                <m:accPr>
                                  <m:chr m:val="̂"/>
                                  <m:ctrlPr>
                                    <a:rPr lang="en-US" sz="3200" i="1">
                                      <a:latin typeface="Cambria Math" panose="02040503050406030204" pitchFamily="18" charset="0"/>
                                      <a:ea typeface="Century Schoolbook" charset="0"/>
                                      <a:cs typeface="Century Schoolbook" charset="0"/>
                                    </a:rPr>
                                  </m:ctrlPr>
                                </m:accPr>
                                <m:e>
                                  <m:r>
                                    <a:rPr lang="en-US" sz="3200" i="1">
                                      <a:latin typeface="Cambria Math" charset="0"/>
                                      <a:ea typeface="Century Schoolbook" charset="0"/>
                                      <a:cs typeface="Century Schoolbook" charset="0"/>
                                    </a:rPr>
                                    <m:t>𝑦</m:t>
                                  </m:r>
                                </m:e>
                              </m:acc>
                              <m:r>
                                <a:rPr lang="en-US" sz="3200" b="0" i="1" smtClean="0">
                                  <a:latin typeface="Cambria Math" charset="0"/>
                                  <a:ea typeface="Century Schoolbook" charset="0"/>
                                  <a:cs typeface="Century Schoolbook" charset="0"/>
                                </a:rPr>
                                <m:t>))</m:t>
                              </m:r>
                            </m:e>
                          </m:func>
                        </m:e>
                      </m:func>
                    </m:oMath>
                  </m:oMathPara>
                </a14:m>
                <a:endParaRPr lang="en-US" sz="3200" dirty="0">
                  <a:latin typeface="Century Schoolbook" charset="0"/>
                  <a:ea typeface="Century Schoolbook" charset="0"/>
                  <a:cs typeface="Century Schoolbook"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764846" y="3540075"/>
                <a:ext cx="8049448"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2058547" y="4541779"/>
                <a:ext cx="7483652" cy="84856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𝐽</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e>
                      </m:d>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𝑚</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𝑚</m:t>
                          </m:r>
                        </m:sup>
                        <m:e>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𝑖</m:t>
                              </m:r>
                            </m:sup>
                          </m:sSup>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acc>
                                        <m:accPr>
                                          <m:chr m:val="̂"/>
                                          <m:ctrlPr>
                                            <a:rPr lang="en-US" i="1">
                                              <a:latin typeface="Cambria Math" panose="02040503050406030204" pitchFamily="18" charset="0"/>
                                              <a:ea typeface="Century Schoolbook" charset="0"/>
                                              <a:cs typeface="Century Schoolbook" charset="0"/>
                                            </a:rPr>
                                          </m:ctrlPr>
                                        </m:accPr>
                                        <m:e>
                                          <m:r>
                                            <a:rPr lang="en-US" i="1">
                                              <a:latin typeface="Cambria Math" charset="0"/>
                                              <a:ea typeface="Century Schoolbook" charset="0"/>
                                              <a:cs typeface="Century Schoolbook" charset="0"/>
                                            </a:rPr>
                                            <m:t>𝑦</m:t>
                                          </m:r>
                                        </m:e>
                                      </m:acc>
                                    </m:e>
                                    <m:sup>
                                      <m:r>
                                        <a:rPr lang="en-US" i="1">
                                          <a:latin typeface="Cambria Math" panose="02040503050406030204" pitchFamily="18" charset="0"/>
                                          <a:ea typeface="Cambria Math" panose="02040503050406030204" pitchFamily="18" charset="0"/>
                                        </a:rPr>
                                        <m:t>𝑖</m:t>
                                      </m:r>
                                    </m:sup>
                                  </m:sSup>
                                </m:e>
                              </m:d>
                            </m:e>
                          </m:func>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 </m:t>
                              </m:r>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𝑖</m:t>
                              </m:r>
                            </m:sup>
                          </m:sSup>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m:t>
                                  </m:r>
                                  <m:acc>
                                    <m:accPr>
                                      <m:chr m:val="̂"/>
                                      <m:ctrlPr>
                                        <a:rPr lang="en-US" i="1">
                                          <a:latin typeface="Cambria Math" panose="02040503050406030204" pitchFamily="18" charset="0"/>
                                          <a:ea typeface="Century Schoolbook" charset="0"/>
                                          <a:cs typeface="Century Schoolbook" charset="0"/>
                                        </a:rPr>
                                      </m:ctrlPr>
                                    </m:accPr>
                                    <m:e>
                                      <m:r>
                                        <a:rPr lang="en-US" i="1">
                                          <a:latin typeface="Cambria Math" charset="0"/>
                                          <a:ea typeface="Century Schoolbook" charset="0"/>
                                          <a:cs typeface="Century Schoolbook" charset="0"/>
                                        </a:rPr>
                                        <m:t>𝑦</m:t>
                                      </m:r>
                                    </m:e>
                                  </m:acc>
                                </m:e>
                                <m:sup>
                                  <m:r>
                                    <a:rPr lang="en-US" i="1">
                                      <a:latin typeface="Cambria Math" panose="02040503050406030204" pitchFamily="18" charset="0"/>
                                      <a:ea typeface="Cambria Math" panose="02040503050406030204" pitchFamily="18" charset="0"/>
                                    </a:rPr>
                                    <m:t>𝑖</m:t>
                                  </m:r>
                                </m:sup>
                              </m:sSup>
                              <m:r>
                                <a:rPr lang="en-US" i="1">
                                  <a:latin typeface="Cambria Math" panose="02040503050406030204" pitchFamily="18" charset="0"/>
                                  <a:ea typeface="Cambria Math" panose="02040503050406030204" pitchFamily="18" charset="0"/>
                                </a:rPr>
                                <m:t>)</m:t>
                              </m:r>
                            </m:e>
                          </m:func>
                          <m:r>
                            <a:rPr lang="en-US" i="1">
                              <a:latin typeface="Cambria Math" panose="02040503050406030204" pitchFamily="18" charset="0"/>
                              <a:ea typeface="Cambria Math" panose="02040503050406030204" pitchFamily="18" charset="0"/>
                            </a:rPr>
                            <m:t>]</m:t>
                          </m:r>
                        </m:e>
                      </m:nary>
                      <m:r>
                        <a:rPr lang="en-US" i="1">
                          <a:latin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𝑚</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𝑚</m:t>
                          </m:r>
                        </m:sup>
                        <m:e>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acc>
                                <m:accPr>
                                  <m:chr m:val="̂"/>
                                  <m:ctrlPr>
                                    <a:rPr lang="en-US" i="1">
                                      <a:latin typeface="Cambria Math" panose="02040503050406030204" pitchFamily="18" charset="0"/>
                                      <a:ea typeface="Century Schoolbook" charset="0"/>
                                      <a:cs typeface="Century Schoolbook" charset="0"/>
                                    </a:rPr>
                                  </m:ctrlPr>
                                </m:accPr>
                                <m:e>
                                  <m:r>
                                    <a:rPr lang="en-US" i="1">
                                      <a:latin typeface="Cambria Math" charset="0"/>
                                      <a:ea typeface="Century Schoolbook" charset="0"/>
                                      <a:cs typeface="Century Schoolbook" charset="0"/>
                                    </a:rPr>
                                    <m:t>𝑦</m:t>
                                  </m:r>
                                </m:e>
                              </m:acc>
                            </m:e>
                            <m:sup>
                              <m:r>
                                <a:rPr lang="en-US" i="1">
                                  <a:latin typeface="Cambria Math" panose="02040503050406030204" pitchFamily="18" charset="0"/>
                                  <a:ea typeface="Cambria Math" panose="02040503050406030204" pitchFamily="18" charset="0"/>
                                </a:rPr>
                                <m:t>𝑖</m:t>
                              </m:r>
                            </m:sup>
                          </m:sSup>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𝑖</m:t>
                              </m:r>
                            </m:sup>
                          </m:s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𝑗</m:t>
                              </m:r>
                            </m:sub>
                            <m:sup>
                              <m:r>
                                <a:rPr lang="en-US" i="1">
                                  <a:latin typeface="Cambria Math" panose="02040503050406030204" pitchFamily="18" charset="0"/>
                                  <a:ea typeface="Cambria Math" panose="02040503050406030204" pitchFamily="18" charset="0"/>
                                </a:rPr>
                                <m:t>𝑖</m:t>
                              </m:r>
                            </m:sup>
                          </m:sSubSup>
                        </m:e>
                      </m:nary>
                    </m:oMath>
                  </m:oMathPara>
                </a14:m>
                <a:endParaRPr lang="en-US" dirty="0"/>
              </a:p>
            </p:txBody>
          </p:sp>
        </mc:Choice>
        <mc:Fallback>
          <p:sp>
            <p:nvSpPr>
              <p:cNvPr id="8" name="Rectangle 7"/>
              <p:cNvSpPr>
                <a:spLocks noRot="1" noChangeAspect="1" noMove="1" noResize="1" noEditPoints="1" noAdjustHandles="1" noChangeArrowheads="1" noChangeShapeType="1" noTextEdit="1"/>
              </p:cNvSpPr>
              <p:nvPr/>
            </p:nvSpPr>
            <p:spPr>
              <a:xfrm>
                <a:off x="2058547" y="4541779"/>
                <a:ext cx="7483652" cy="84856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15714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634" y="1206295"/>
            <a:ext cx="12132366" cy="5651705"/>
          </a:xfrm>
        </p:spPr>
        <p:txBody>
          <a:bodyPr>
            <a:normAutofit fontScale="92500" lnSpcReduction="10000"/>
          </a:bodyPr>
          <a:lstStyle/>
          <a:p>
            <a:r>
              <a:rPr lang="en-US" dirty="0" smtClean="0"/>
              <a:t>In </a:t>
            </a:r>
            <a:r>
              <a:rPr lang="en-US" dirty="0"/>
              <a:t>a binary classification problem, the result is a discrete value output</a:t>
            </a:r>
            <a:r>
              <a:rPr lang="en-US" dirty="0" smtClean="0"/>
              <a:t>.</a:t>
            </a:r>
          </a:p>
          <a:p>
            <a:r>
              <a:rPr lang="en-US" dirty="0" smtClean="0"/>
              <a:t>For </a:t>
            </a:r>
            <a:r>
              <a:rPr lang="en-US" dirty="0"/>
              <a:t>example </a:t>
            </a:r>
            <a:endParaRPr lang="en-US" dirty="0" smtClean="0"/>
          </a:p>
          <a:p>
            <a:pPr lvl="1"/>
            <a:r>
              <a:rPr lang="en-US" dirty="0" smtClean="0"/>
              <a:t>Account </a:t>
            </a:r>
            <a:r>
              <a:rPr lang="en-US" dirty="0"/>
              <a:t>hacked (1) or compromised (0) </a:t>
            </a:r>
            <a:r>
              <a:rPr lang="en-US" dirty="0" smtClean="0"/>
              <a:t>, Tumor </a:t>
            </a:r>
            <a:r>
              <a:rPr lang="en-US" dirty="0"/>
              <a:t>malign (1) or benign (0) </a:t>
            </a:r>
            <a:r>
              <a:rPr lang="en-US" dirty="0" smtClean="0"/>
              <a:t>, Cat </a:t>
            </a:r>
            <a:r>
              <a:rPr lang="en-US" dirty="0" err="1"/>
              <a:t>vs</a:t>
            </a:r>
            <a:r>
              <a:rPr lang="en-US" dirty="0"/>
              <a:t> Non-Cat </a:t>
            </a:r>
            <a:endParaRPr lang="en-US" dirty="0" smtClean="0"/>
          </a:p>
          <a:p>
            <a:r>
              <a:rPr lang="en-US" dirty="0" smtClean="0"/>
              <a:t>The </a:t>
            </a:r>
            <a:r>
              <a:rPr lang="en-US" dirty="0"/>
              <a:t>goal is to train a classifier that the input is an image represented by a feature vector, 𝑥, and predicts whether the corresponding label </a:t>
            </a:r>
            <a:r>
              <a:rPr lang="en-US" dirty="0" smtClean="0"/>
              <a:t>𝑦̂ is </a:t>
            </a:r>
            <a:r>
              <a:rPr lang="en-US" dirty="0"/>
              <a:t>1 or 0. In this case, whether this is a cat image (1) or a non-cat image (0). </a:t>
            </a:r>
            <a:endParaRPr lang="en-US" dirty="0" smtClean="0"/>
          </a:p>
          <a:p>
            <a:r>
              <a:rPr lang="en-US" dirty="0" smtClean="0"/>
              <a:t>An </a:t>
            </a:r>
            <a:r>
              <a:rPr lang="en-US" dirty="0"/>
              <a:t>image is </a:t>
            </a:r>
            <a:r>
              <a:rPr lang="en-US" dirty="0" smtClean="0"/>
              <a:t>stored </a:t>
            </a:r>
            <a:r>
              <a:rPr lang="en-US" dirty="0"/>
              <a:t>in the computer in three separate matrices corresponding to the Red, Green, and Blue color channels of the image. The three matrices have the same size as the image, for example, the resolution of the cat image is 64 pixels X 64 pixels, the three matrices (RGB) are 64 X 64 each. </a:t>
            </a:r>
            <a:endParaRPr lang="en-US" dirty="0" smtClean="0"/>
          </a:p>
          <a:p>
            <a:r>
              <a:rPr lang="en-US" dirty="0" smtClean="0"/>
              <a:t>The </a:t>
            </a:r>
            <a:r>
              <a:rPr lang="en-US" dirty="0"/>
              <a:t>value in a cell represents the pixel intensity which will be used to create a feature vector of n-dimension. In pattern recognition and machine learning, a feature vector represents an object, in this case, a cat or no cat. </a:t>
            </a:r>
            <a:endParaRPr lang="en-US" dirty="0" smtClean="0"/>
          </a:p>
          <a:p>
            <a:r>
              <a:rPr lang="en-US" dirty="0" smtClean="0"/>
              <a:t>To </a:t>
            </a:r>
            <a:r>
              <a:rPr lang="en-US" dirty="0"/>
              <a:t>create a feature vector, 𝑥, the pixel intensity values will be “unroll” or “reshape” for each color. The dimension of the input feature vector 𝑥 is 𝑛</a:t>
            </a:r>
            <a:r>
              <a:rPr lang="en-US" baseline="-25000" dirty="0"/>
              <a:t>𝑥</a:t>
            </a:r>
            <a:r>
              <a:rPr lang="en-US" dirty="0"/>
              <a:t> = 64 𝑥 64 𝑥 3 = 12 288. </a:t>
            </a:r>
            <a:endParaRPr lang="en-US" dirty="0" smtClean="0"/>
          </a:p>
        </p:txBody>
      </p:sp>
      <p:sp>
        <p:nvSpPr>
          <p:cNvPr id="4" name="Title 1"/>
          <p:cNvSpPr>
            <a:spLocks noGrp="1"/>
          </p:cNvSpPr>
          <p:nvPr>
            <p:ph type="title"/>
          </p:nvPr>
        </p:nvSpPr>
        <p:spPr>
          <a:xfrm>
            <a:off x="59634" y="0"/>
            <a:ext cx="10515600" cy="755374"/>
          </a:xfrm>
        </p:spPr>
        <p:txBody>
          <a:bodyPr>
            <a:normAutofit/>
          </a:bodyPr>
          <a:lstStyle/>
          <a:p>
            <a:r>
              <a:rPr lang="en-US" sz="3200" b="1" dirty="0">
                <a:solidFill>
                  <a:schemeClr val="bg1"/>
                </a:solidFill>
                <a:latin typeface="+mn-lt"/>
              </a:rPr>
              <a:t>Binary Classification</a:t>
            </a:r>
          </a:p>
        </p:txBody>
      </p:sp>
    </p:spTree>
    <p:extLst>
      <p:ext uri="{BB962C8B-B14F-4D97-AF65-F5344CB8AC3E}">
        <p14:creationId xmlns:p14="http://schemas.microsoft.com/office/powerpoint/2010/main" val="3505269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67302" y="1268113"/>
            <a:ext cx="3394394" cy="2256741"/>
          </a:xfrm>
          <a:prstGeom prst="rect">
            <a:avLst/>
          </a:prstGeom>
        </p:spPr>
      </p:pic>
      <p:cxnSp>
        <p:nvCxnSpPr>
          <p:cNvPr id="6" name="Straight Arrow Connector 5"/>
          <p:cNvCxnSpPr/>
          <p:nvPr/>
        </p:nvCxnSpPr>
        <p:spPr>
          <a:xfrm flipV="1">
            <a:off x="5059214" y="2396484"/>
            <a:ext cx="2148840" cy="1"/>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550954" y="2165652"/>
            <a:ext cx="3878580" cy="523220"/>
          </a:xfrm>
          <a:prstGeom prst="rect">
            <a:avLst/>
          </a:prstGeom>
          <a:noFill/>
        </p:spPr>
        <p:txBody>
          <a:bodyPr wrap="square" rtlCol="0">
            <a:spAutoFit/>
          </a:bodyPr>
          <a:lstStyle/>
          <a:p>
            <a:r>
              <a:rPr lang="en-US" sz="2800" dirty="0">
                <a:latin typeface="Century Schoolbook" charset="0"/>
                <a:ea typeface="Century Schoolbook" charset="0"/>
                <a:cs typeface="Century Schoolbook" charset="0"/>
              </a:rPr>
              <a:t>1 (cat) vs 0 (non cat)</a:t>
            </a:r>
          </a:p>
        </p:txBody>
      </p:sp>
      <p:grpSp>
        <p:nvGrpSpPr>
          <p:cNvPr id="19" name="Group 18"/>
          <p:cNvGrpSpPr/>
          <p:nvPr/>
        </p:nvGrpSpPr>
        <p:grpSpPr>
          <a:xfrm>
            <a:off x="1167302" y="4174436"/>
            <a:ext cx="3364226" cy="2194074"/>
            <a:chOff x="905965" y="4173394"/>
            <a:chExt cx="3034209" cy="2260429"/>
          </a:xfrm>
        </p:grpSpPr>
        <p:pic>
          <p:nvPicPr>
            <p:cNvPr id="14" name="Picture 13"/>
            <p:cNvPicPr>
              <a:picLocks noChangeAspect="1"/>
            </p:cNvPicPr>
            <p:nvPr/>
          </p:nvPicPr>
          <p:blipFill>
            <a:blip r:embed="rId4"/>
            <a:stretch>
              <a:fillRect/>
            </a:stretch>
          </p:blipFill>
          <p:spPr>
            <a:xfrm>
              <a:off x="2289794" y="4508043"/>
              <a:ext cx="1650380" cy="1429785"/>
            </a:xfrm>
            <a:prstGeom prst="rect">
              <a:avLst/>
            </a:prstGeom>
          </p:spPr>
        </p:pic>
        <p:pic>
          <p:nvPicPr>
            <p:cNvPr id="13" name="Picture 12"/>
            <p:cNvPicPr>
              <a:picLocks noChangeAspect="1"/>
            </p:cNvPicPr>
            <p:nvPr/>
          </p:nvPicPr>
          <p:blipFill>
            <a:blip r:embed="rId5"/>
            <a:stretch>
              <a:fillRect/>
            </a:stretch>
          </p:blipFill>
          <p:spPr>
            <a:xfrm>
              <a:off x="1881598" y="4762793"/>
              <a:ext cx="1645178" cy="1425278"/>
            </a:xfrm>
            <a:prstGeom prst="rect">
              <a:avLst/>
            </a:prstGeom>
          </p:spPr>
        </p:pic>
        <p:pic>
          <p:nvPicPr>
            <p:cNvPr id="12" name="Picture 11"/>
            <p:cNvPicPr>
              <a:picLocks noChangeAspect="1"/>
            </p:cNvPicPr>
            <p:nvPr/>
          </p:nvPicPr>
          <p:blipFill>
            <a:blip r:embed="rId6"/>
            <a:stretch>
              <a:fillRect/>
            </a:stretch>
          </p:blipFill>
          <p:spPr>
            <a:xfrm>
              <a:off x="1459322" y="5005136"/>
              <a:ext cx="1650380" cy="1428687"/>
            </a:xfrm>
            <a:prstGeom prst="rect">
              <a:avLst/>
            </a:prstGeom>
          </p:spPr>
        </p:pic>
        <p:sp>
          <p:nvSpPr>
            <p:cNvPr id="15" name="TextBox 14"/>
            <p:cNvSpPr txBox="1"/>
            <p:nvPr/>
          </p:nvSpPr>
          <p:spPr>
            <a:xfrm>
              <a:off x="905965" y="4666582"/>
              <a:ext cx="553357"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Red</a:t>
              </a:r>
              <a:endParaRPr lang="en-US" sz="1400" dirty="0">
                <a:latin typeface="Century Schoolbook" charset="0"/>
                <a:ea typeface="Century Schoolbook" charset="0"/>
                <a:cs typeface="Century Schoolbook" charset="0"/>
              </a:endParaRPr>
            </a:p>
          </p:txBody>
        </p:sp>
        <p:sp>
          <p:nvSpPr>
            <p:cNvPr id="16" name="TextBox 15"/>
            <p:cNvSpPr txBox="1"/>
            <p:nvPr/>
          </p:nvSpPr>
          <p:spPr>
            <a:xfrm>
              <a:off x="1120069" y="4424239"/>
              <a:ext cx="766557"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Green</a:t>
              </a:r>
            </a:p>
          </p:txBody>
        </p:sp>
        <p:sp>
          <p:nvSpPr>
            <p:cNvPr id="18" name="TextBox 17"/>
            <p:cNvSpPr txBox="1"/>
            <p:nvPr/>
          </p:nvSpPr>
          <p:spPr>
            <a:xfrm>
              <a:off x="1660623" y="4173394"/>
              <a:ext cx="623889"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Blue</a:t>
              </a:r>
              <a:endParaRPr lang="en-US" sz="2000" dirty="0">
                <a:latin typeface="Century Schoolbook" charset="0"/>
                <a:ea typeface="Century Schoolbook" charset="0"/>
                <a:cs typeface="Century Schoolbook" charset="0"/>
              </a:endParaRPr>
            </a:p>
          </p:txBody>
        </p:sp>
      </p:grpSp>
      <p:sp>
        <p:nvSpPr>
          <p:cNvPr id="20" name="Title 1"/>
          <p:cNvSpPr>
            <a:spLocks noGrp="1"/>
          </p:cNvSpPr>
          <p:nvPr>
            <p:ph type="title"/>
          </p:nvPr>
        </p:nvSpPr>
        <p:spPr>
          <a:xfrm>
            <a:off x="59634" y="0"/>
            <a:ext cx="10515600" cy="760013"/>
          </a:xfrm>
        </p:spPr>
        <p:txBody>
          <a:bodyPr>
            <a:normAutofit/>
          </a:bodyPr>
          <a:lstStyle/>
          <a:p>
            <a:r>
              <a:rPr lang="en-US" sz="3200" b="1" dirty="0">
                <a:solidFill>
                  <a:schemeClr val="bg1"/>
                </a:solidFill>
                <a:latin typeface="+mn-lt"/>
              </a:rPr>
              <a:t>Binary Classification</a:t>
            </a:r>
          </a:p>
        </p:txBody>
      </p:sp>
      <p:pic>
        <p:nvPicPr>
          <p:cNvPr id="3" name="Picture 2"/>
          <p:cNvPicPr>
            <a:picLocks noChangeAspect="1"/>
          </p:cNvPicPr>
          <p:nvPr/>
        </p:nvPicPr>
        <p:blipFill>
          <a:blip r:embed="rId7"/>
          <a:stretch>
            <a:fillRect/>
          </a:stretch>
        </p:blipFill>
        <p:spPr>
          <a:xfrm>
            <a:off x="5264453" y="3196972"/>
            <a:ext cx="2286501" cy="3569579"/>
          </a:xfrm>
          <a:prstGeom prst="rect">
            <a:avLst/>
          </a:prstGeom>
        </p:spPr>
      </p:pic>
    </p:spTree>
    <p:extLst>
      <p:ext uri="{BB962C8B-B14F-4D97-AF65-F5344CB8AC3E}">
        <p14:creationId xmlns:p14="http://schemas.microsoft.com/office/powerpoint/2010/main" val="39551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25568</TotalTime>
  <Words>790</Words>
  <Application>Microsoft Office PowerPoint</Application>
  <PresentationFormat>Widescreen</PresentationFormat>
  <Paragraphs>171</Paragraphs>
  <Slides>22</Slides>
  <Notes>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22</vt:i4>
      </vt:variant>
    </vt:vector>
  </HeadingPairs>
  <TitlesOfParts>
    <vt:vector size="30" baseType="lpstr">
      <vt:lpstr>Arial</vt:lpstr>
      <vt:lpstr>Calibri</vt:lpstr>
      <vt:lpstr>Calibri Light</vt:lpstr>
      <vt:lpstr>Cambria Math</vt:lpstr>
      <vt:lpstr>Century Schoolbook</vt:lpstr>
      <vt:lpstr>Mangal</vt:lpstr>
      <vt:lpstr>Nafees Web Naskh</vt:lpstr>
      <vt:lpstr>Office Theme</vt:lpstr>
      <vt:lpstr>PowerPoint Presentation</vt:lpstr>
      <vt:lpstr>Artificial Neural Networks</vt:lpstr>
      <vt:lpstr>PowerPoint Presentation</vt:lpstr>
      <vt:lpstr>Broadcasting</vt:lpstr>
      <vt:lpstr>PowerPoint Presentation</vt:lpstr>
      <vt:lpstr>Sigmoid Derivation</vt:lpstr>
      <vt:lpstr>Binary Cross Entropy</vt:lpstr>
      <vt:lpstr>Binary Classification</vt:lpstr>
      <vt:lpstr>Binary Classification</vt:lpstr>
      <vt:lpstr>Notations</vt:lpstr>
      <vt:lpstr>Logistic Regression </vt:lpstr>
      <vt:lpstr>Logistic Regression</vt:lpstr>
      <vt:lpstr>PowerPoint Presentation</vt:lpstr>
      <vt:lpstr>PowerPoint Presentation</vt:lpstr>
      <vt:lpstr>PowerPoint Presentation</vt:lpstr>
      <vt:lpstr>Logistic Regression</vt:lpstr>
      <vt:lpstr>Logistic Regression cost function</vt:lpstr>
      <vt:lpstr>Logistic Regression cost function</vt:lpstr>
      <vt:lpstr>Logistic Regression cost function</vt:lpstr>
      <vt:lpstr>Logistic Regression cost function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Dr Kamran Malik</cp:lastModifiedBy>
  <cp:revision>873</cp:revision>
  <dcterms:created xsi:type="dcterms:W3CDTF">2018-02-26T08:37:24Z</dcterms:created>
  <dcterms:modified xsi:type="dcterms:W3CDTF">2024-10-03T06:15:06Z</dcterms:modified>
</cp:coreProperties>
</file>